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56" r:id="rId5"/>
    <p:sldMasterId id="2147483659" r:id="rId6"/>
    <p:sldMasterId id="2147483666" r:id="rId7"/>
    <p:sldMasterId id="2147483672" r:id="rId8"/>
    <p:sldMasterId id="2147483670" r:id="rId9"/>
    <p:sldMasterId id="2147483756" r:id="rId10"/>
  </p:sldMasterIdLst>
  <p:notesMasterIdLst>
    <p:notesMasterId r:id="rId22"/>
  </p:notesMasterIdLst>
  <p:handoutMasterIdLst>
    <p:handoutMasterId r:id="rId23"/>
  </p:handoutMasterIdLst>
  <p:sldIdLst>
    <p:sldId id="276" r:id="rId11"/>
    <p:sldId id="282" r:id="rId12"/>
    <p:sldId id="4732" r:id="rId13"/>
    <p:sldId id="4733" r:id="rId14"/>
    <p:sldId id="4734" r:id="rId15"/>
    <p:sldId id="4736" r:id="rId16"/>
    <p:sldId id="4737" r:id="rId17"/>
    <p:sldId id="4729" r:id="rId18"/>
    <p:sldId id="4735" r:id="rId19"/>
    <p:sldId id="289" r:id="rId20"/>
    <p:sldId id="295" r:id="rId21"/>
  </p:sldIdLst>
  <p:sldSz cx="9144000" cy="5143500" type="screen16x9"/>
  <p:notesSz cx="6858000" cy="91440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7D342"/>
    <a:srgbClr val="45BDCF"/>
    <a:srgbClr val="71BC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B314A0-15F0-4991-84AD-F5CEDDAA4F16}" v="43" dt="2020-03-12T00:04:15.0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5847" autoAdjust="0"/>
  </p:normalViewPr>
  <p:slideViewPr>
    <p:cSldViewPr snapToGrid="0" showGuides="1">
      <p:cViewPr varScale="1">
        <p:scale>
          <a:sx n="87" d="100"/>
          <a:sy n="87" d="100"/>
        </p:scale>
        <p:origin x="60" y="84"/>
      </p:cViewPr>
      <p:guideLst>
        <p:guide orient="horz" pos="162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281184C-A788-B548-A910-B2B98E949AEA}" type="datetimeFigureOut">
              <a:rPr lang="en-GB"/>
              <a:pPr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D037790A-AB03-DA42-9B72-D75B9779D35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90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C03ED2F-40EC-204A-B8E0-EA6854267915}" type="datetimeFigureOut">
              <a:rPr lang="en-GB"/>
              <a:pPr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20AA3E4-B7FC-554E-B61E-64D94E18443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209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9F18AE7-1A62-404F-9E01-797BCB4003D6}" type="slidenum">
              <a:rPr lang="en-GB">
                <a:latin typeface="Calibri" charset="0"/>
              </a:rPr>
              <a:pPr eaLnBrk="1" hangingPunct="1"/>
              <a:t>1</a:t>
            </a:fld>
            <a:endParaRPr lang="en-GB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574E36-6990-7342-B649-CD8BEE798F17}" type="slidenum">
              <a:rPr lang="en-GB">
                <a:latin typeface="Calibri" charset="0"/>
              </a:rPr>
              <a:pPr eaLnBrk="1" hangingPunct="1"/>
              <a:t>10</a:t>
            </a:fld>
            <a:endParaRPr lang="en-GB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047B790-2729-1F45-844C-F934FA58AA97}" type="slidenum">
              <a:rPr lang="en-GB">
                <a:latin typeface="Calibri" charset="0"/>
              </a:rPr>
              <a:pPr eaLnBrk="1" hangingPunct="1"/>
              <a:t>11</a:t>
            </a:fld>
            <a:endParaRPr lang="en-GB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3D3151-3369-5849-9D0D-1A1E98B1B4E5}" type="slidenum">
              <a:rPr lang="en-GB">
                <a:latin typeface="Calibri" charset="0"/>
              </a:rPr>
              <a:pPr eaLnBrk="1" hangingPunct="1"/>
              <a:t>2</a:t>
            </a:fld>
            <a:endParaRPr lang="en-GB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3D3151-3369-5849-9D0D-1A1E98B1B4E5}" type="slidenum">
              <a:rPr lang="en-GB">
                <a:latin typeface="Calibri" charset="0"/>
              </a:rPr>
              <a:pPr eaLnBrk="1" hangingPunct="1"/>
              <a:t>3</a:t>
            </a:fld>
            <a:endParaRPr lang="en-GB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68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3D3151-3369-5849-9D0D-1A1E98B1B4E5}" type="slidenum">
              <a:rPr lang="en-GB">
                <a:latin typeface="Calibri" charset="0"/>
              </a:rPr>
              <a:pPr eaLnBrk="1" hangingPunct="1"/>
              <a:t>4</a:t>
            </a:fld>
            <a:endParaRPr lang="en-GB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6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3D3151-3369-5849-9D0D-1A1E98B1B4E5}" type="slidenum">
              <a:rPr lang="en-GB">
                <a:latin typeface="Calibri" charset="0"/>
              </a:rPr>
              <a:pPr eaLnBrk="1" hangingPunct="1"/>
              <a:t>5</a:t>
            </a:fld>
            <a:endParaRPr lang="en-GB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710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3CCE73F-722E-4F44-A844-DF9B1121883C}" type="slidenum">
              <a:rPr lang="en-GB">
                <a:latin typeface="Calibri" charset="0"/>
              </a:rPr>
              <a:pPr eaLnBrk="1" hangingPunct="1"/>
              <a:t>6</a:t>
            </a:fld>
            <a:endParaRPr lang="en-GB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219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3CCE73F-722E-4F44-A844-DF9B1121883C}" type="slidenum">
              <a:rPr lang="en-GB">
                <a:latin typeface="Calibri" charset="0"/>
              </a:rPr>
              <a:pPr eaLnBrk="1" hangingPunct="1"/>
              <a:t>7</a:t>
            </a:fld>
            <a:endParaRPr lang="en-GB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345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3CCE73F-722E-4F44-A844-DF9B1121883C}" type="slidenum">
              <a:rPr lang="en-GB">
                <a:latin typeface="Calibri" charset="0"/>
              </a:rPr>
              <a:pPr eaLnBrk="1" hangingPunct="1"/>
              <a:t>8</a:t>
            </a:fld>
            <a:endParaRPr lang="en-GB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706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3CCE73F-722E-4F44-A844-DF9B1121883C}" type="slidenum">
              <a:rPr lang="en-GB">
                <a:latin typeface="Calibri" charset="0"/>
              </a:rPr>
              <a:pPr eaLnBrk="1" hangingPunct="1"/>
              <a:t>9</a:t>
            </a:fld>
            <a:endParaRPr lang="en-GB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098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11189" y="463153"/>
            <a:ext cx="2068511" cy="2051447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ＭＳ Ｐゴシック" charset="0"/>
              </a:defRPr>
            </a:lvl1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504826" y="3080147"/>
            <a:ext cx="3389313" cy="542925"/>
          </a:xfrm>
          <a:prstGeom prst="rect">
            <a:avLst/>
          </a:prstGeom>
          <a:noFill/>
        </p:spPr>
        <p:txBody>
          <a:bodyPr/>
          <a:lstStyle>
            <a:lvl1pPr marL="342900" marR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kumimoji="1" lang="en-GB" altLang="ja-JP" sz="18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ＭＳ Ｐゴシック" charset="0"/>
              </a:defRPr>
            </a:lvl1pPr>
            <a:lvl2pPr marL="0" indent="0" defTabSz="432000">
              <a:buNone/>
              <a:tabLst/>
              <a:defRPr sz="1800" baseline="0">
                <a:latin typeface="Arial" pitchFamily="34" charset="0"/>
              </a:defRPr>
            </a:lvl2pPr>
            <a:lvl3pPr marL="0" indent="0" defTabSz="432000">
              <a:buNone/>
              <a:tabLst/>
              <a:defRPr sz="1800" baseline="0">
                <a:latin typeface="Arial" pitchFamily="34" charset="0"/>
              </a:defRPr>
            </a:lvl3pPr>
            <a:lvl4pPr marL="0" indent="0" defTabSz="432000">
              <a:buNone/>
              <a:tabLst/>
              <a:defRPr sz="1800" baseline="0">
                <a:latin typeface="Arial" pitchFamily="34" charset="0"/>
              </a:defRPr>
            </a:lvl4pPr>
            <a:lvl5pPr marL="0" indent="0" defTabSz="432000">
              <a:buNone/>
              <a:tabLst/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504826" y="4143375"/>
            <a:ext cx="3419475" cy="24003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aseline="0">
                <a:solidFill>
                  <a:srgbClr val="000000"/>
                </a:solidFill>
                <a:latin typeface="Arial" pitchFamily="34" charset="0"/>
              </a:defRPr>
            </a:lvl1pPr>
            <a:lvl2pPr>
              <a:defRPr sz="1600" baseline="0">
                <a:latin typeface="Arial" pitchFamily="34" charset="0"/>
              </a:defRPr>
            </a:lvl2pPr>
            <a:lvl3pPr>
              <a:defRPr sz="1600" baseline="0">
                <a:latin typeface="Arial" pitchFamily="34" charset="0"/>
              </a:defRPr>
            </a:lvl3pPr>
            <a:lvl4pPr>
              <a:defRPr sz="16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504826" y="4491514"/>
            <a:ext cx="3419475" cy="24003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aseline="0">
                <a:solidFill>
                  <a:srgbClr val="000000"/>
                </a:solidFill>
                <a:latin typeface="Arial" pitchFamily="34" charset="0"/>
              </a:defRPr>
            </a:lvl1pPr>
            <a:lvl2pPr>
              <a:defRPr sz="1600" baseline="0">
                <a:latin typeface="Arial" pitchFamily="34" charset="0"/>
              </a:defRPr>
            </a:lvl2pPr>
            <a:lvl3pPr>
              <a:defRPr sz="1600" baseline="0">
                <a:latin typeface="Arial" pitchFamily="34" charset="0"/>
              </a:defRPr>
            </a:lvl3pPr>
            <a:lvl4pPr>
              <a:defRPr sz="16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1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image multi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504826" y="1108473"/>
            <a:ext cx="4036695" cy="1782365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10" name="図プレースホルダー 12"/>
          <p:cNvSpPr>
            <a:spLocks noGrp="1"/>
          </p:cNvSpPr>
          <p:nvPr>
            <p:ph type="pic" sz="quarter" idx="16"/>
          </p:nvPr>
        </p:nvSpPr>
        <p:spPr>
          <a:xfrm>
            <a:off x="4712019" y="1108473"/>
            <a:ext cx="4036695" cy="1782365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11" name="図プレースホルダー 12"/>
          <p:cNvSpPr>
            <a:spLocks noGrp="1"/>
          </p:cNvSpPr>
          <p:nvPr>
            <p:ph type="pic" sz="quarter" idx="17"/>
          </p:nvPr>
        </p:nvSpPr>
        <p:spPr>
          <a:xfrm>
            <a:off x="2623186" y="2748202"/>
            <a:ext cx="4036695" cy="1782365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504826" y="2987993"/>
            <a:ext cx="1918335" cy="738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2pPr>
            <a:lvl3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3pPr>
            <a:lvl4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4pPr>
            <a:lvl5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6830379" y="2987993"/>
            <a:ext cx="1918335" cy="738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2pPr>
            <a:lvl3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3pPr>
            <a:lvl4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4pPr>
            <a:lvl5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20"/>
          </p:nvPr>
        </p:nvSpPr>
        <p:spPr>
          <a:xfrm>
            <a:off x="2107883" y="4576764"/>
            <a:ext cx="4928235" cy="31527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2pPr>
            <a:lvl3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3pPr>
            <a:lvl4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4pPr>
            <a:lvl5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7CDEDD6E-442F-D943-A9B6-0AFA079F6BF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62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imag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504826" y="1108473"/>
            <a:ext cx="4036695" cy="1782365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9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CF669E7C-CC4E-D448-8FD1-6B06F2F232B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6"/>
          </p:nvPr>
        </p:nvSpPr>
        <p:spPr>
          <a:xfrm>
            <a:off x="4792979" y="1108472"/>
            <a:ext cx="3955734" cy="3623072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7267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04826" y="2443878"/>
            <a:ext cx="6142037" cy="481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3200" b="1" i="0" baseline="0">
                <a:latin typeface="Arial" pitchFamily="34" charset="0"/>
              </a:defRPr>
            </a:lvl2pPr>
            <a:lvl3pPr marL="0" indent="0">
              <a:buNone/>
              <a:defRPr sz="3200" b="1" i="0" baseline="0">
                <a:latin typeface="Arial" pitchFamily="34" charset="0"/>
              </a:defRPr>
            </a:lvl3pPr>
            <a:lvl4pPr marL="0" indent="0">
              <a:buNone/>
              <a:defRPr sz="3200" b="1" i="0" baseline="0">
                <a:latin typeface="Arial" pitchFamily="34" charset="0"/>
              </a:defRPr>
            </a:lvl4pPr>
            <a:lvl5pPr marL="0" indent="0">
              <a:buNone/>
              <a:defRPr sz="3200" b="1" i="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que 10"/>
          <p:cNvSpPr/>
          <p:nvPr userDrawn="1"/>
        </p:nvSpPr>
        <p:spPr>
          <a:xfrm flipH="1">
            <a:off x="6876255" y="2831992"/>
            <a:ext cx="1872457" cy="1873608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65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04826" y="2443878"/>
            <a:ext cx="6142037" cy="481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3200" b="1" i="0" baseline="0">
                <a:latin typeface="Arial" pitchFamily="34" charset="0"/>
              </a:defRPr>
            </a:lvl2pPr>
            <a:lvl3pPr marL="0" indent="0">
              <a:buNone/>
              <a:defRPr sz="3200" b="1" i="0" baseline="0">
                <a:latin typeface="Arial" pitchFamily="34" charset="0"/>
              </a:defRPr>
            </a:lvl3pPr>
            <a:lvl4pPr marL="0" indent="0">
              <a:buNone/>
              <a:defRPr sz="3200" b="1" i="0" baseline="0">
                <a:latin typeface="Arial" pitchFamily="34" charset="0"/>
              </a:defRPr>
            </a:lvl4pPr>
            <a:lvl5pPr marL="0" indent="0">
              <a:buNone/>
              <a:defRPr sz="3200" b="1" i="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que 10"/>
          <p:cNvSpPr/>
          <p:nvPr userDrawn="1"/>
        </p:nvSpPr>
        <p:spPr>
          <a:xfrm flipH="1">
            <a:off x="6876255" y="2831992"/>
            <a:ext cx="1872457" cy="1873608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12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844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1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616BB0-CC9D-9E49-B7FF-9FCEB56E878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2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23" name="Plaque 10"/>
          <p:cNvSpPr/>
          <p:nvPr userDrawn="1"/>
        </p:nvSpPr>
        <p:spPr>
          <a:xfrm>
            <a:off x="2387027" y="3397250"/>
            <a:ext cx="1173076" cy="1173797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laque 10"/>
          <p:cNvSpPr/>
          <p:nvPr userDrawn="1"/>
        </p:nvSpPr>
        <p:spPr>
          <a:xfrm>
            <a:off x="4102541" y="3397250"/>
            <a:ext cx="1169987" cy="1170706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rgbClr val="B7D3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laque 10"/>
          <p:cNvSpPr/>
          <p:nvPr userDrawn="1"/>
        </p:nvSpPr>
        <p:spPr>
          <a:xfrm>
            <a:off x="5814966" y="3397250"/>
            <a:ext cx="1194434" cy="1195168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rgbClr val="45BD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laque 10"/>
          <p:cNvSpPr/>
          <p:nvPr userDrawn="1"/>
        </p:nvSpPr>
        <p:spPr>
          <a:xfrm>
            <a:off x="7551839" y="3397250"/>
            <a:ext cx="1196874" cy="1197610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rgbClr val="71BC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laque 10"/>
          <p:cNvSpPr/>
          <p:nvPr userDrawn="1"/>
        </p:nvSpPr>
        <p:spPr>
          <a:xfrm>
            <a:off x="671513" y="3397250"/>
            <a:ext cx="1173076" cy="1173797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laque 10"/>
          <p:cNvSpPr/>
          <p:nvPr userDrawn="1"/>
        </p:nvSpPr>
        <p:spPr>
          <a:xfrm>
            <a:off x="1161732" y="1302368"/>
            <a:ext cx="1547495" cy="1548446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laque 10"/>
          <p:cNvSpPr/>
          <p:nvPr userDrawn="1"/>
        </p:nvSpPr>
        <p:spPr>
          <a:xfrm>
            <a:off x="3786822" y="1302368"/>
            <a:ext cx="1547495" cy="1548446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Plaque 10"/>
          <p:cNvSpPr/>
          <p:nvPr userDrawn="1"/>
        </p:nvSpPr>
        <p:spPr>
          <a:xfrm>
            <a:off x="6411912" y="1302368"/>
            <a:ext cx="1547495" cy="1548446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 userDrawn="1"/>
        </p:nvSpPr>
        <p:spPr bwMode="auto">
          <a:xfrm>
            <a:off x="1119189" y="2665810"/>
            <a:ext cx="1608137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  <a:t>Ricoh Red: </a:t>
            </a:r>
            <a:b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</a:br>
            <a: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  <a:t>RGB 207/20/43</a:t>
            </a:r>
          </a:p>
        </p:txBody>
      </p:sp>
      <p:sp>
        <p:nvSpPr>
          <p:cNvPr id="33" name="TextBox 32"/>
          <p:cNvSpPr txBox="1"/>
          <p:nvPr userDrawn="1"/>
        </p:nvSpPr>
        <p:spPr bwMode="auto">
          <a:xfrm>
            <a:off x="3767139" y="2665810"/>
            <a:ext cx="1609725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  <a:t>Gray: </a:t>
            </a:r>
            <a:b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</a:br>
            <a: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  <a:t>RGB 113/113/113</a:t>
            </a:r>
          </a:p>
        </p:txBody>
      </p:sp>
      <p:sp>
        <p:nvSpPr>
          <p:cNvPr id="34" name="TextBox 33"/>
          <p:cNvSpPr txBox="1"/>
          <p:nvPr userDrawn="1"/>
        </p:nvSpPr>
        <p:spPr bwMode="auto">
          <a:xfrm>
            <a:off x="6270626" y="2665810"/>
            <a:ext cx="1743075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  <a:t>White: </a:t>
            </a:r>
            <a:b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</a:br>
            <a: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  <a:t>RGB 255/255/255</a:t>
            </a:r>
          </a:p>
        </p:txBody>
      </p:sp>
      <p:sp>
        <p:nvSpPr>
          <p:cNvPr id="35" name="TextBox 34"/>
          <p:cNvSpPr txBox="1"/>
          <p:nvPr userDrawn="1"/>
        </p:nvSpPr>
        <p:spPr bwMode="auto">
          <a:xfrm>
            <a:off x="506413" y="4466035"/>
            <a:ext cx="1308100" cy="2462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  <a:t>RGB 240/145/146</a:t>
            </a:r>
          </a:p>
        </p:txBody>
      </p:sp>
      <p:sp>
        <p:nvSpPr>
          <p:cNvPr id="36" name="TextBox 35"/>
          <p:cNvSpPr txBox="1"/>
          <p:nvPr userDrawn="1"/>
        </p:nvSpPr>
        <p:spPr bwMode="auto">
          <a:xfrm>
            <a:off x="2322514" y="4466035"/>
            <a:ext cx="1189037" cy="2462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  <a:t>RGB 249/193/75</a:t>
            </a:r>
          </a:p>
        </p:txBody>
      </p:sp>
      <p:sp>
        <p:nvSpPr>
          <p:cNvPr id="37" name="TextBox 36"/>
          <p:cNvSpPr txBox="1"/>
          <p:nvPr userDrawn="1"/>
        </p:nvSpPr>
        <p:spPr bwMode="auto">
          <a:xfrm>
            <a:off x="4052889" y="4466035"/>
            <a:ext cx="1190625" cy="2462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  <a:t>RGB 183/211/66</a:t>
            </a:r>
          </a:p>
        </p:txBody>
      </p:sp>
      <p:sp>
        <p:nvSpPr>
          <p:cNvPr id="38" name="TextBox 37"/>
          <p:cNvSpPr txBox="1"/>
          <p:nvPr userDrawn="1"/>
        </p:nvSpPr>
        <p:spPr bwMode="auto">
          <a:xfrm>
            <a:off x="5775326" y="4466035"/>
            <a:ext cx="1190625" cy="2462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  <a:t>RGB 69/189/207</a:t>
            </a:r>
          </a:p>
        </p:txBody>
      </p:sp>
      <p:sp>
        <p:nvSpPr>
          <p:cNvPr id="39" name="TextBox 38"/>
          <p:cNvSpPr txBox="1"/>
          <p:nvPr userDrawn="1"/>
        </p:nvSpPr>
        <p:spPr bwMode="auto">
          <a:xfrm>
            <a:off x="7397750" y="4466035"/>
            <a:ext cx="1303338" cy="2462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kumimoji="1" lang="en-GB" sz="1000" dirty="0">
                <a:solidFill>
                  <a:srgbClr val="000000"/>
                </a:solidFill>
                <a:ea typeface="+mj-ea"/>
                <a:cs typeface="ＭＳ Ｐゴシック" charset="0"/>
              </a:rPr>
              <a:t>RGB 113/188/233</a:t>
            </a:r>
          </a:p>
        </p:txBody>
      </p:sp>
      <p:sp>
        <p:nvSpPr>
          <p:cNvPr id="40" name="TextBox 39"/>
          <p:cNvSpPr txBox="1"/>
          <p:nvPr userDrawn="1"/>
        </p:nvSpPr>
        <p:spPr bwMode="auto">
          <a:xfrm>
            <a:off x="565151" y="970360"/>
            <a:ext cx="2879725" cy="369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defRPr/>
            </a:pPr>
            <a:r>
              <a:rPr kumimoji="1" lang="en-GB" dirty="0">
                <a:solidFill>
                  <a:srgbClr val="000000"/>
                </a:solidFill>
                <a:ea typeface="+mj-ea"/>
                <a:cs typeface="ＭＳ Ｐゴシック" charset="0"/>
              </a:rPr>
              <a:t>Primary </a:t>
            </a:r>
            <a:r>
              <a:rPr kumimoji="1" lang="en-GB" dirty="0" err="1">
                <a:solidFill>
                  <a:srgbClr val="000000"/>
                </a:solidFill>
                <a:ea typeface="+mj-ea"/>
                <a:cs typeface="ＭＳ Ｐゴシック" charset="0"/>
              </a:rPr>
              <a:t>Colors</a:t>
            </a:r>
            <a:endParaRPr kumimoji="1" lang="en-GB" dirty="0">
              <a:solidFill>
                <a:srgbClr val="000000"/>
              </a:solidFill>
              <a:ea typeface="+mj-ea"/>
              <a:cs typeface="ＭＳ Ｐゴシック" charset="0"/>
            </a:endParaRPr>
          </a:p>
        </p:txBody>
      </p:sp>
      <p:sp>
        <p:nvSpPr>
          <p:cNvPr id="41" name="TextBox 40"/>
          <p:cNvSpPr txBox="1"/>
          <p:nvPr userDrawn="1"/>
        </p:nvSpPr>
        <p:spPr bwMode="auto">
          <a:xfrm>
            <a:off x="554039" y="3039667"/>
            <a:ext cx="2879725" cy="369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defRPr/>
            </a:pPr>
            <a:r>
              <a:rPr kumimoji="1" lang="en-GB" dirty="0">
                <a:solidFill>
                  <a:srgbClr val="000000"/>
                </a:solidFill>
                <a:ea typeface="+mj-ea"/>
                <a:cs typeface="ＭＳ Ｐゴシック" charset="0"/>
              </a:rPr>
              <a:t>Secondary </a:t>
            </a:r>
            <a:r>
              <a:rPr kumimoji="1" lang="en-GB" dirty="0" err="1">
                <a:solidFill>
                  <a:srgbClr val="000000"/>
                </a:solidFill>
                <a:ea typeface="+mj-ea"/>
                <a:cs typeface="ＭＳ Ｐゴシック" charset="0"/>
              </a:rPr>
              <a:t>Colors</a:t>
            </a:r>
            <a:endParaRPr kumimoji="1" lang="en-GB" dirty="0">
              <a:solidFill>
                <a:srgbClr val="000000"/>
              </a:solidFill>
              <a:ea typeface="+mj-ea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470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s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BFDA05-B64C-D243-8144-977980A8AD6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905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7700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32pt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36F4DF41-D4EC-B049-B205-2AD038E1D5F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504825" y="1108472"/>
            <a:ext cx="8243888" cy="3623072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800" baseline="0">
                <a:solidFill>
                  <a:schemeClr val="tx1"/>
                </a:solidFill>
              </a:defRPr>
            </a:lvl3pPr>
            <a:lvl4pPr>
              <a:buFont typeface="Arial" pitchFamily="34" charset="0"/>
              <a:buChar char="‒"/>
              <a:defRPr sz="16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6505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32pt bullet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555625" y="1057276"/>
            <a:ext cx="7512050" cy="371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2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F7DC4860-D041-4E47-8AD7-781E2DCE66C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504825" y="1554479"/>
            <a:ext cx="8243888" cy="2868454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951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4977760" y="1915291"/>
            <a:ext cx="3752852" cy="2808336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11189" y="463153"/>
            <a:ext cx="2068511" cy="2051447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ＭＳ Ｐゴシック" charset="0"/>
              </a:defRPr>
            </a:lvl1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504826" y="3080147"/>
            <a:ext cx="3389313" cy="542925"/>
          </a:xfrm>
          <a:prstGeom prst="rect">
            <a:avLst/>
          </a:prstGeom>
        </p:spPr>
        <p:txBody>
          <a:bodyPr/>
          <a:lstStyle>
            <a:lvl1pPr marL="0" indent="0" defTabSz="432000">
              <a:buNone/>
              <a:tabLst/>
              <a:defRPr sz="1800" baseline="0">
                <a:solidFill>
                  <a:schemeClr val="tx1"/>
                </a:solidFill>
                <a:latin typeface="Arial" pitchFamily="34" charset="0"/>
              </a:defRPr>
            </a:lvl1pPr>
            <a:lvl2pPr marL="0" indent="0" defTabSz="432000">
              <a:buNone/>
              <a:tabLst/>
              <a:defRPr sz="1800" baseline="0">
                <a:latin typeface="Arial" pitchFamily="34" charset="0"/>
              </a:defRPr>
            </a:lvl2pPr>
            <a:lvl3pPr marL="0" indent="0" defTabSz="432000">
              <a:buNone/>
              <a:tabLst/>
              <a:defRPr sz="1800" baseline="0">
                <a:latin typeface="Arial" pitchFamily="34" charset="0"/>
              </a:defRPr>
            </a:lvl3pPr>
            <a:lvl4pPr marL="0" indent="0" defTabSz="432000">
              <a:buNone/>
              <a:tabLst/>
              <a:defRPr sz="1800" baseline="0">
                <a:latin typeface="Arial" pitchFamily="34" charset="0"/>
              </a:defRPr>
            </a:lvl4pPr>
            <a:lvl5pPr marL="0" indent="0" defTabSz="432000">
              <a:buNone/>
              <a:tabLst/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504826" y="4143375"/>
            <a:ext cx="3419475" cy="24003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aseline="0">
                <a:solidFill>
                  <a:srgbClr val="000000"/>
                </a:solidFill>
                <a:latin typeface="Arial" pitchFamily="34" charset="0"/>
              </a:defRPr>
            </a:lvl1pPr>
            <a:lvl2pPr>
              <a:defRPr sz="1600" baseline="0">
                <a:latin typeface="Arial" pitchFamily="34" charset="0"/>
              </a:defRPr>
            </a:lvl2pPr>
            <a:lvl3pPr>
              <a:defRPr sz="1600" baseline="0">
                <a:latin typeface="Arial" pitchFamily="34" charset="0"/>
              </a:defRPr>
            </a:lvl3pPr>
            <a:lvl4pPr>
              <a:defRPr sz="16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504826" y="4491514"/>
            <a:ext cx="3419475" cy="24003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aseline="0">
                <a:solidFill>
                  <a:srgbClr val="000000"/>
                </a:solidFill>
                <a:latin typeface="Arial" pitchFamily="34" charset="0"/>
              </a:defRPr>
            </a:lvl1pPr>
            <a:lvl2pPr>
              <a:defRPr sz="1600" baseline="0">
                <a:latin typeface="Arial" pitchFamily="34" charset="0"/>
              </a:defRPr>
            </a:lvl2pPr>
            <a:lvl3pPr>
              <a:defRPr sz="1600" baseline="0">
                <a:latin typeface="Arial" pitchFamily="34" charset="0"/>
              </a:defRPr>
            </a:lvl3pPr>
            <a:lvl4pPr>
              <a:defRPr sz="16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1919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text plus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04825" y="1108473"/>
            <a:ext cx="6102350" cy="1674019"/>
          </a:xfrm>
          <a:prstGeom prst="roundRect">
            <a:avLst>
              <a:gd name="adj" fmla="val 7449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56273" y="1194435"/>
            <a:ext cx="5820727" cy="15030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</a:defRPr>
            </a:lvl1pPr>
            <a:lvl2pPr marL="0" indent="0">
              <a:buNone/>
              <a:defRPr sz="2800" baseline="0">
                <a:latin typeface="Arial" pitchFamily="34" charset="0"/>
              </a:defRPr>
            </a:lvl2pPr>
            <a:lvl3pPr marL="0" indent="0">
              <a:buNone/>
              <a:defRPr sz="2800" baseline="0">
                <a:latin typeface="Arial" pitchFamily="34" charset="0"/>
              </a:defRPr>
            </a:lvl3pPr>
            <a:lvl4pPr marL="0" indent="0">
              <a:buNone/>
              <a:defRPr sz="2800" baseline="0">
                <a:latin typeface="Arial" pitchFamily="34" charset="0"/>
              </a:defRPr>
            </a:lvl4pPr>
            <a:lvl5pPr marL="0" indent="0">
              <a:buNone/>
              <a:defRPr sz="280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504825" y="2890837"/>
            <a:ext cx="5735638" cy="309563"/>
          </a:xfrm>
          <a:prstGeom prst="rect">
            <a:avLst/>
          </a:prstGeom>
        </p:spPr>
        <p:txBody>
          <a:bodyPr/>
          <a:lstStyle>
            <a:lvl1pPr>
              <a:buNone/>
              <a:defRPr sz="1600" b="1" i="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504826" y="3269457"/>
            <a:ext cx="5789613" cy="359569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9CDB15A5-0B8E-6F4C-B07D-E242C2546AB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20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908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504826" y="1108473"/>
            <a:ext cx="6475095" cy="2417683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7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4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8E17DBB-4ED8-C143-9613-C7C43587EE8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620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ima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504826" y="1108473"/>
            <a:ext cx="6475095" cy="2417683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550545" y="3611880"/>
            <a:ext cx="5735638" cy="309563"/>
          </a:xfrm>
          <a:prstGeom prst="rect">
            <a:avLst/>
          </a:prstGeom>
        </p:spPr>
        <p:txBody>
          <a:bodyPr/>
          <a:lstStyle>
            <a:lvl1pPr>
              <a:buNone/>
              <a:defRPr sz="1600" b="1" i="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550546" y="3990499"/>
            <a:ext cx="5789613" cy="359569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9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113D6B14-824F-264F-8E4D-990992EF6B3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9775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image multi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504826" y="1108473"/>
            <a:ext cx="4036695" cy="1782365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10" name="図プレースホルダー 12"/>
          <p:cNvSpPr>
            <a:spLocks noGrp="1"/>
          </p:cNvSpPr>
          <p:nvPr>
            <p:ph type="pic" sz="quarter" idx="16"/>
          </p:nvPr>
        </p:nvSpPr>
        <p:spPr>
          <a:xfrm>
            <a:off x="4712019" y="1108473"/>
            <a:ext cx="4036695" cy="1782365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11" name="図プレースホルダー 12"/>
          <p:cNvSpPr>
            <a:spLocks noGrp="1"/>
          </p:cNvSpPr>
          <p:nvPr>
            <p:ph type="pic" sz="quarter" idx="17"/>
          </p:nvPr>
        </p:nvSpPr>
        <p:spPr>
          <a:xfrm>
            <a:off x="2623186" y="2748202"/>
            <a:ext cx="4036695" cy="1782365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504826" y="2987993"/>
            <a:ext cx="1918335" cy="738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2pPr>
            <a:lvl3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3pPr>
            <a:lvl4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4pPr>
            <a:lvl5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6830379" y="2987993"/>
            <a:ext cx="1918335" cy="738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2pPr>
            <a:lvl3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3pPr>
            <a:lvl4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4pPr>
            <a:lvl5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20"/>
          </p:nvPr>
        </p:nvSpPr>
        <p:spPr>
          <a:xfrm>
            <a:off x="2107883" y="4576764"/>
            <a:ext cx="4928235" cy="31527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2pPr>
            <a:lvl3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3pPr>
            <a:lvl4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4pPr>
            <a:lvl5pPr marL="0" indent="0">
              <a:buNone/>
              <a:defRPr sz="1600" b="1" i="0" baseline="0"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2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7CDEDD6E-442F-D943-A9B6-0AFA079F6BF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85868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imag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504826" y="1108473"/>
            <a:ext cx="4036695" cy="1782365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9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7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CF669E7C-CC4E-D448-8FD1-6B06F2F232B9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6"/>
          </p:nvPr>
        </p:nvSpPr>
        <p:spPr>
          <a:xfrm>
            <a:off x="4792979" y="1108472"/>
            <a:ext cx="3955734" cy="3623072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4672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title 32pt bullet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112839" y="330280"/>
            <a:ext cx="6142037" cy="481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2400" b="1" i="0" baseline="0">
                <a:latin typeface="Arial" pitchFamily="34" charset="0"/>
              </a:defRPr>
            </a:lvl2pPr>
            <a:lvl3pPr marL="0" indent="0">
              <a:buNone/>
              <a:defRPr sz="2400" b="1" i="0" baseline="0">
                <a:latin typeface="Arial" pitchFamily="34" charset="0"/>
              </a:defRPr>
            </a:lvl3pPr>
            <a:lvl4pPr marL="0" indent="0">
              <a:buNone/>
              <a:defRPr sz="2400" b="1" i="0" baseline="0">
                <a:latin typeface="Arial" pitchFamily="34" charset="0"/>
              </a:defRPr>
            </a:lvl4pPr>
            <a:lvl5pPr marL="0" indent="0">
              <a:buNone/>
              <a:defRPr sz="2400" b="1" i="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8"/>
          <p:cNvSpPr>
            <a:spLocks noGrp="1"/>
          </p:cNvSpPr>
          <p:nvPr>
            <p:ph sz="quarter" idx="16"/>
          </p:nvPr>
        </p:nvSpPr>
        <p:spPr>
          <a:xfrm>
            <a:off x="504825" y="1554479"/>
            <a:ext cx="8243888" cy="2868454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1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spcAft>
                <a:spcPts val="45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504825" y="1057276"/>
            <a:ext cx="7512050" cy="371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None/>
              <a:defRPr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0" indent="0">
              <a:buNone/>
              <a:defRPr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0" indent="0">
              <a:buNone/>
              <a:defRPr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0" indent="0">
              <a:buNone/>
              <a:defRPr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A1686-3B1A-4A54-86B7-C4AB6A533654}" type="slidenum">
              <a:rPr lang="en-GB">
                <a:solidFill>
                  <a:srgbClr val="717171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7171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header 36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10"/>
          <p:cNvSpPr/>
          <p:nvPr/>
        </p:nvSpPr>
        <p:spPr>
          <a:xfrm flipH="1">
            <a:off x="6875463" y="3326606"/>
            <a:ext cx="1873250" cy="1404938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504826" y="3080147"/>
            <a:ext cx="3389313" cy="542925"/>
          </a:xfrm>
          <a:prstGeom prst="rect">
            <a:avLst/>
          </a:prstGeom>
        </p:spPr>
        <p:txBody>
          <a:bodyPr/>
          <a:lstStyle>
            <a:lvl1pPr marL="0" indent="0" defTabSz="432000">
              <a:buNone/>
              <a:tabLst/>
              <a:defRPr sz="1800" baseline="0">
                <a:solidFill>
                  <a:schemeClr val="tx1"/>
                </a:solidFill>
                <a:latin typeface="Arial" pitchFamily="34" charset="0"/>
              </a:defRPr>
            </a:lvl1pPr>
            <a:lvl2pPr marL="0" indent="0" defTabSz="432000">
              <a:buNone/>
              <a:tabLst/>
              <a:defRPr sz="1800" baseline="0">
                <a:latin typeface="Arial" pitchFamily="34" charset="0"/>
              </a:defRPr>
            </a:lvl2pPr>
            <a:lvl3pPr marL="0" indent="0" defTabSz="432000">
              <a:buNone/>
              <a:tabLst/>
              <a:defRPr sz="1800" baseline="0">
                <a:latin typeface="Arial" pitchFamily="34" charset="0"/>
              </a:defRPr>
            </a:lvl3pPr>
            <a:lvl4pPr marL="0" indent="0" defTabSz="432000">
              <a:buNone/>
              <a:tabLst/>
              <a:defRPr sz="1800" baseline="0">
                <a:latin typeface="Arial" pitchFamily="34" charset="0"/>
              </a:defRPr>
            </a:lvl4pPr>
            <a:lvl5pPr marL="0" indent="0" defTabSz="432000">
              <a:buNone/>
              <a:tabLst/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97206" y="2443878"/>
            <a:ext cx="6142037" cy="481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 baseline="0">
                <a:solidFill>
                  <a:srgbClr val="000000"/>
                </a:solidFill>
                <a:latin typeface="Arial" pitchFamily="34" charset="0"/>
              </a:defRPr>
            </a:lvl1pPr>
            <a:lvl2pPr marL="0" indent="0">
              <a:buNone/>
              <a:defRPr sz="3200" b="1" i="0" baseline="0">
                <a:latin typeface="Arial" pitchFamily="34" charset="0"/>
              </a:defRPr>
            </a:lvl2pPr>
            <a:lvl3pPr marL="0" indent="0">
              <a:buNone/>
              <a:defRPr sz="3200" b="1" i="0" baseline="0">
                <a:latin typeface="Arial" pitchFamily="34" charset="0"/>
              </a:defRPr>
            </a:lvl3pPr>
            <a:lvl4pPr marL="0" indent="0">
              <a:buNone/>
              <a:defRPr sz="3200" b="1" i="0" baseline="0">
                <a:latin typeface="Arial" pitchFamily="34" charset="0"/>
              </a:defRPr>
            </a:lvl4pPr>
            <a:lvl5pPr marL="0" indent="0">
              <a:buNone/>
              <a:defRPr sz="3200" b="1" i="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laque 10"/>
          <p:cNvSpPr/>
          <p:nvPr userDrawn="1"/>
        </p:nvSpPr>
        <p:spPr>
          <a:xfrm flipH="1">
            <a:off x="6876255" y="2831992"/>
            <a:ext cx="1872457" cy="1873608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1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al Divider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que 10"/>
          <p:cNvSpPr/>
          <p:nvPr userDrawn="1"/>
        </p:nvSpPr>
        <p:spPr>
          <a:xfrm>
            <a:off x="504825" y="2831992"/>
            <a:ext cx="1872457" cy="1873608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32pt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36F4DF41-D4EC-B049-B205-2AD038E1D5F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504825" y="1108472"/>
            <a:ext cx="8243888" cy="3623072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800" baseline="0">
                <a:solidFill>
                  <a:schemeClr val="tx1"/>
                </a:solidFill>
              </a:defRPr>
            </a:lvl3pPr>
            <a:lvl4pPr>
              <a:buFont typeface="Arial" pitchFamily="34" charset="0"/>
              <a:buChar char="‒"/>
              <a:defRPr sz="16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758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32pt bullet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555625" y="1057276"/>
            <a:ext cx="7512050" cy="371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0" indent="0">
              <a:buNone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F7DC4860-D041-4E47-8AD7-781E2DCE66C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504825" y="1554479"/>
            <a:ext cx="8243888" cy="2868454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648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text plus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04825" y="1108473"/>
            <a:ext cx="6102350" cy="1674019"/>
          </a:xfrm>
          <a:prstGeom prst="roundRect">
            <a:avLst>
              <a:gd name="adj" fmla="val 7449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56273" y="1194435"/>
            <a:ext cx="5820727" cy="15030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</a:defRPr>
            </a:lvl1pPr>
            <a:lvl2pPr marL="0" indent="0">
              <a:buNone/>
              <a:defRPr sz="2800" baseline="0">
                <a:latin typeface="Arial" pitchFamily="34" charset="0"/>
              </a:defRPr>
            </a:lvl2pPr>
            <a:lvl3pPr marL="0" indent="0">
              <a:buNone/>
              <a:defRPr sz="2800" baseline="0">
                <a:latin typeface="Arial" pitchFamily="34" charset="0"/>
              </a:defRPr>
            </a:lvl3pPr>
            <a:lvl4pPr marL="0" indent="0">
              <a:buNone/>
              <a:defRPr sz="2800" baseline="0">
                <a:latin typeface="Arial" pitchFamily="34" charset="0"/>
              </a:defRPr>
            </a:lvl4pPr>
            <a:lvl5pPr marL="0" indent="0">
              <a:buNone/>
              <a:defRPr sz="2800" baseline="0"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504825" y="2890837"/>
            <a:ext cx="5735638" cy="309563"/>
          </a:xfrm>
          <a:prstGeom prst="rect">
            <a:avLst/>
          </a:prstGeom>
        </p:spPr>
        <p:txBody>
          <a:bodyPr/>
          <a:lstStyle>
            <a:lvl1pPr>
              <a:buNone/>
              <a:defRPr sz="1600" b="1" i="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504826" y="3269457"/>
            <a:ext cx="5789613" cy="359569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9CDB15A5-0B8E-6F4C-B07D-E242C2546AB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81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504826" y="1108473"/>
            <a:ext cx="6475095" cy="2417683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7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8E17DBB-4ED8-C143-9613-C7C43587EE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2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ima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図プレースホルダー 12"/>
          <p:cNvSpPr>
            <a:spLocks noGrp="1"/>
          </p:cNvSpPr>
          <p:nvPr>
            <p:ph type="pic" sz="quarter" idx="13"/>
          </p:nvPr>
        </p:nvSpPr>
        <p:spPr>
          <a:xfrm>
            <a:off x="504826" y="1108473"/>
            <a:ext cx="6475095" cy="2417683"/>
          </a:xfrm>
          <a:prstGeom prst="roundRect">
            <a:avLst>
              <a:gd name="adj" fmla="val 397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 lang="en-GB" altLang="ja-JP" noProof="0" dirty="0"/>
              <a:t>Click icon to add picture</a:t>
            </a:r>
            <a:endParaRPr lang="ja-JP" altLang="en-US" noProof="0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550545" y="3611880"/>
            <a:ext cx="5735638" cy="309563"/>
          </a:xfrm>
          <a:prstGeom prst="rect">
            <a:avLst/>
          </a:prstGeom>
        </p:spPr>
        <p:txBody>
          <a:bodyPr/>
          <a:lstStyle>
            <a:lvl1pPr>
              <a:buNone/>
              <a:defRPr sz="1600" b="1" i="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550546" y="3990499"/>
            <a:ext cx="5789613" cy="359569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 bwMode="auto">
          <a:xfrm>
            <a:off x="1051560" y="139144"/>
            <a:ext cx="59436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32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113D6B14-824F-264F-8E4D-990992EF6B3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57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g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1.gi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gif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gi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21.xml"/><Relationship Id="rId9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que 10"/>
          <p:cNvSpPr>
            <a:spLocks/>
          </p:cNvSpPr>
          <p:nvPr userDrawn="1"/>
        </p:nvSpPr>
        <p:spPr>
          <a:xfrm>
            <a:off x="496889" y="357187"/>
            <a:ext cx="2538413" cy="2539604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" name="テキスト ボックス 8"/>
          <p:cNvSpPr txBox="1">
            <a:spLocks noChangeArrowheads="1"/>
          </p:cNvSpPr>
          <p:nvPr/>
        </p:nvSpPr>
        <p:spPr bwMode="auto">
          <a:xfrm>
            <a:off x="17924463" y="2185988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a typeface="+mn-ea"/>
              <a:cs typeface="ＭＳ Ｐゴシック" charset="-128"/>
            </a:endParaRPr>
          </a:p>
        </p:txBody>
      </p:sp>
      <p:pic>
        <p:nvPicPr>
          <p:cNvPr id="9" name="Picture 2" descr="T:\Current\Ricoh\Logos\ricoh_lock_up_rgb_positive-0315.gif"/>
          <p:cNvPicPr>
            <a:picLocks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03529" y="392501"/>
            <a:ext cx="1868400" cy="720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kumimoji="1" sz="2800" kern="1200">
          <a:solidFill>
            <a:schemeClr val="bg1"/>
          </a:solidFill>
          <a:latin typeface="+mj-lt"/>
          <a:ea typeface="ＭＳ Ｐゴシック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rgbClr val="FFFFFF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テキスト ボックス 8"/>
          <p:cNvSpPr txBox="1">
            <a:spLocks noChangeArrowheads="1"/>
          </p:cNvSpPr>
          <p:nvPr/>
        </p:nvSpPr>
        <p:spPr bwMode="auto">
          <a:xfrm>
            <a:off x="17924463" y="2185988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a typeface="+mn-ea"/>
              <a:cs typeface="ＭＳ Ｐゴシック" charset="-128"/>
            </a:endParaRPr>
          </a:p>
        </p:txBody>
      </p:sp>
      <p:pic>
        <p:nvPicPr>
          <p:cNvPr id="6" name="Picture 2" descr="T:\Current\Ricoh\Logos\ricoh_lock_up_rgb_positive-0315.gif"/>
          <p:cNvPicPr>
            <a:picLocks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45819" y="285398"/>
            <a:ext cx="1422000" cy="550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bg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rgbClr val="FFFFFF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テキスト ボックス 8"/>
          <p:cNvSpPr txBox="1">
            <a:spLocks noChangeArrowheads="1"/>
          </p:cNvSpPr>
          <p:nvPr/>
        </p:nvSpPr>
        <p:spPr bwMode="auto">
          <a:xfrm>
            <a:off x="17924463" y="2185988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a typeface="+mn-ea"/>
              <a:cs typeface="ＭＳ Ｐゴシック" charset="-128"/>
            </a:endParaRPr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00">
                <a:solidFill>
                  <a:schemeClr val="accent2"/>
                </a:solidFill>
              </a:defRPr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13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chemeClr val="accent2"/>
                </a:solidFill>
              </a:defRPr>
            </a:lvl1pPr>
          </a:lstStyle>
          <a:p>
            <a:fld id="{A908FAC8-ED10-974B-AB6F-FF217D84C08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6" name="Plaque 10"/>
          <p:cNvSpPr/>
          <p:nvPr userDrawn="1"/>
        </p:nvSpPr>
        <p:spPr>
          <a:xfrm>
            <a:off x="371134" y="141723"/>
            <a:ext cx="442006" cy="442278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直線コネクタ 4"/>
          <p:cNvCxnSpPr/>
          <p:nvPr userDrawn="1"/>
        </p:nvCxnSpPr>
        <p:spPr>
          <a:xfrm>
            <a:off x="378795" y="681038"/>
            <a:ext cx="8389195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T:\Current\Ricoh\Logos\ricoh_lock_up_rgb_positive-0315.gif"/>
          <p:cNvPicPr>
            <a:picLocks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57439" y="100032"/>
            <a:ext cx="1310379" cy="50756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52" r:id="rId3"/>
    <p:sldLayoutId id="2147483743" r:id="rId4"/>
    <p:sldLayoutId id="2147483744" r:id="rId5"/>
    <p:sldLayoutId id="2147483745" r:id="rId6"/>
    <p:sldLayoutId id="2147483746" r:id="rId7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bg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rgbClr val="FFFFFF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テキスト ボックス 8"/>
          <p:cNvSpPr txBox="1">
            <a:spLocks noChangeArrowheads="1"/>
          </p:cNvSpPr>
          <p:nvPr/>
        </p:nvSpPr>
        <p:spPr bwMode="auto">
          <a:xfrm>
            <a:off x="17924463" y="2185988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a typeface="+mn-ea"/>
              <a:cs typeface="ＭＳ Ｐゴシック" charset="-128"/>
            </a:endParaRPr>
          </a:p>
        </p:txBody>
      </p:sp>
      <p:pic>
        <p:nvPicPr>
          <p:cNvPr id="4" name="Picture 2" descr="T:\Current\Ricoh\Logos\ricoh_lock_up_rgb_positive-0315.gif"/>
          <p:cNvPicPr>
            <a:picLocks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45819" y="285398"/>
            <a:ext cx="1422000" cy="550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47" r:id="rId3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bg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rgbClr val="FFFFFF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テキスト ボックス 8"/>
          <p:cNvSpPr txBox="1">
            <a:spLocks noChangeArrowheads="1"/>
          </p:cNvSpPr>
          <p:nvPr/>
        </p:nvSpPr>
        <p:spPr bwMode="auto">
          <a:xfrm>
            <a:off x="17924463" y="2185988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a typeface="+mn-ea"/>
              <a:cs typeface="ＭＳ Ｐゴシック" charset="-128"/>
            </a:endParaRPr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00">
                <a:solidFill>
                  <a:schemeClr val="accent2"/>
                </a:solidFill>
              </a:defRPr>
            </a:lvl1pPr>
          </a:lstStyle>
          <a:p>
            <a:r>
              <a:rPr lang="en-US" altLang="ja-JP" dirty="0"/>
              <a:t>© 2017 Ricoh USA, Inc. All Rights Reserved.</a:t>
            </a:r>
            <a:endParaRPr lang="en-GB" dirty="0"/>
          </a:p>
        </p:txBody>
      </p:sp>
      <p:sp>
        <p:nvSpPr>
          <p:cNvPr id="13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chemeClr val="accent2"/>
                </a:solidFill>
              </a:defRPr>
            </a:lvl1pPr>
          </a:lstStyle>
          <a:p>
            <a:fld id="{0C0463A1-561A-684A-A5AE-9DAD2825970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149" name="Title Placeholder 9"/>
          <p:cNvSpPr>
            <a:spLocks noGrp="1"/>
          </p:cNvSpPr>
          <p:nvPr>
            <p:ph type="title"/>
          </p:nvPr>
        </p:nvSpPr>
        <p:spPr bwMode="auto">
          <a:xfrm>
            <a:off x="1050925" y="139145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" name="Plaque 10"/>
          <p:cNvSpPr/>
          <p:nvPr userDrawn="1"/>
        </p:nvSpPr>
        <p:spPr>
          <a:xfrm>
            <a:off x="371134" y="141723"/>
            <a:ext cx="442006" cy="442278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直線コネクタ 4"/>
          <p:cNvCxnSpPr/>
          <p:nvPr userDrawn="1"/>
        </p:nvCxnSpPr>
        <p:spPr>
          <a:xfrm>
            <a:off x="378795" y="681038"/>
            <a:ext cx="8389195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T:\Current\Ricoh\Logos\ricoh_lock_up_rgb_positive-0315.gif"/>
          <p:cNvPicPr>
            <a:picLocks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7439" y="100032"/>
            <a:ext cx="1310379" cy="50756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8" r:id="rId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kumimoji="1" sz="3200" b="1" kern="1200">
          <a:solidFill>
            <a:srgbClr val="000000"/>
          </a:solidFill>
          <a:latin typeface="+mj-lt"/>
          <a:ea typeface="ＭＳ Ｐゴシック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rgbClr val="FFFFFF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テキスト ボックス 8"/>
          <p:cNvSpPr txBox="1">
            <a:spLocks noChangeArrowheads="1"/>
          </p:cNvSpPr>
          <p:nvPr/>
        </p:nvSpPr>
        <p:spPr bwMode="auto">
          <a:xfrm>
            <a:off x="17924463" y="2185988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a typeface="+mn-ea"/>
              <a:cs typeface="ＭＳ Ｐゴシック" charset="-128"/>
            </a:endParaRPr>
          </a:p>
        </p:txBody>
      </p:sp>
      <p:pic>
        <p:nvPicPr>
          <p:cNvPr id="4" name="Picture 10" descr="ricoh_logo_rgb.png"/>
          <p:cNvPicPr>
            <a:picLocks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426" y="1919288"/>
            <a:ext cx="2662280" cy="1026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bg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rgbClr val="FFFFFF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テキスト ボックス 8"/>
          <p:cNvSpPr txBox="1">
            <a:spLocks noChangeArrowheads="1"/>
          </p:cNvSpPr>
          <p:nvPr/>
        </p:nvSpPr>
        <p:spPr bwMode="auto">
          <a:xfrm>
            <a:off x="17924463" y="2185988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a typeface="+mn-ea"/>
              <a:cs typeface="ＭＳ Ｐゴシック" charset="-128"/>
            </a:endParaRPr>
          </a:p>
        </p:txBody>
      </p:sp>
      <p:sp>
        <p:nvSpPr>
          <p:cNvPr id="13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chemeClr val="accent2"/>
                </a:solidFill>
              </a:defRPr>
            </a:lvl1pPr>
          </a:lstStyle>
          <a:p>
            <a:fld id="{A908FAC8-ED10-974B-AB6F-FF217D84C08F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6" name="Plaque 10"/>
          <p:cNvSpPr/>
          <p:nvPr userDrawn="1"/>
        </p:nvSpPr>
        <p:spPr>
          <a:xfrm>
            <a:off x="371134" y="141722"/>
            <a:ext cx="555298" cy="592183"/>
          </a:xfrm>
          <a:custGeom>
            <a:avLst/>
            <a:gdLst/>
            <a:ahLst/>
            <a:cxnLst/>
            <a:rect l="l" t="t" r="r" b="b"/>
            <a:pathLst>
              <a:path w="5164139" h="5167312">
                <a:moveTo>
                  <a:pt x="160633" y="0"/>
                </a:moveTo>
                <a:lnTo>
                  <a:pt x="4471692" y="0"/>
                </a:lnTo>
                <a:cubicBezTo>
                  <a:pt x="4560407" y="0"/>
                  <a:pt x="4632325" y="71918"/>
                  <a:pt x="4632325" y="160633"/>
                </a:cubicBezTo>
                <a:lnTo>
                  <a:pt x="4632325" y="4389438"/>
                </a:lnTo>
                <a:lnTo>
                  <a:pt x="4637047" y="4389438"/>
                </a:lnTo>
                <a:cubicBezTo>
                  <a:pt x="4637047" y="4430668"/>
                  <a:pt x="4670471" y="4464092"/>
                  <a:pt x="4711701" y="4464092"/>
                </a:cubicBezTo>
                <a:lnTo>
                  <a:pt x="4711701" y="4464579"/>
                </a:lnTo>
                <a:lnTo>
                  <a:pt x="5091727" y="4464579"/>
                </a:lnTo>
                <a:cubicBezTo>
                  <a:pt x="5131719" y="4464579"/>
                  <a:pt x="5164139" y="4496999"/>
                  <a:pt x="5164139" y="4536991"/>
                </a:cubicBezTo>
                <a:lnTo>
                  <a:pt x="5164139" y="5094900"/>
                </a:lnTo>
                <a:cubicBezTo>
                  <a:pt x="5164139" y="5134892"/>
                  <a:pt x="5131719" y="5167312"/>
                  <a:pt x="5091727" y="5167312"/>
                </a:cubicBezTo>
                <a:lnTo>
                  <a:pt x="4546518" y="5167312"/>
                </a:lnTo>
                <a:cubicBezTo>
                  <a:pt x="4506526" y="5167312"/>
                  <a:pt x="4474106" y="5134892"/>
                  <a:pt x="4474106" y="5094900"/>
                </a:cubicBezTo>
                <a:lnTo>
                  <a:pt x="4474106" y="4694237"/>
                </a:lnTo>
                <a:lnTo>
                  <a:pt x="4472030" y="4694237"/>
                </a:lnTo>
                <a:cubicBezTo>
                  <a:pt x="4472030" y="4663315"/>
                  <a:pt x="4453229" y="4636783"/>
                  <a:pt x="4426435" y="4625450"/>
                </a:cubicBezTo>
                <a:lnTo>
                  <a:pt x="4405445" y="4621212"/>
                </a:lnTo>
                <a:lnTo>
                  <a:pt x="160633" y="4621212"/>
                </a:lnTo>
                <a:cubicBezTo>
                  <a:pt x="71918" y="4621212"/>
                  <a:pt x="0" y="4549294"/>
                  <a:pt x="0" y="4460579"/>
                </a:cubicBezTo>
                <a:lnTo>
                  <a:pt x="0" y="160633"/>
                </a:lnTo>
                <a:cubicBezTo>
                  <a:pt x="0" y="71918"/>
                  <a:pt x="71918" y="0"/>
                  <a:pt x="16063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直線コネクタ 4"/>
          <p:cNvCxnSpPr/>
          <p:nvPr userDrawn="1"/>
        </p:nvCxnSpPr>
        <p:spPr>
          <a:xfrm>
            <a:off x="378795" y="850058"/>
            <a:ext cx="8389195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T:\Current\Ricoh\Logos\ricoh_lock_up_rgb_positive-0315.gif"/>
          <p:cNvPicPr>
            <a:picLocks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87389" y="141721"/>
            <a:ext cx="1380601" cy="5921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122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bg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rgbClr val="FFFFFF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rgbClr val="FFFFFF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cdc.gov/coronavirus/2019-ncov/about/transmission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eg"/><Relationship Id="rId5" Type="http://schemas.microsoft.com/office/2007/relationships/hdphoto" Target="../media/hdphoto1.wdp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ricoh.com/software/connector" TargetMode="Externa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9"/>
          <p:cNvSpPr>
            <a:spLocks noGrp="1"/>
          </p:cNvSpPr>
          <p:nvPr>
            <p:ph type="body" sz="quarter" idx="10"/>
          </p:nvPr>
        </p:nvSpPr>
        <p:spPr bwMode="auto">
          <a:xfrm>
            <a:off x="611189" y="556590"/>
            <a:ext cx="2068511" cy="1859556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dirty="0">
                <a:ea typeface="ＭＳ Ｐゴシック" charset="0"/>
              </a:rPr>
              <a:t>MFP/SOP</a:t>
            </a:r>
          </a:p>
          <a:p>
            <a:pPr algn="ctr"/>
            <a:r>
              <a:rPr lang="en-GB" dirty="0">
                <a:ea typeface="ＭＳ Ｐゴシック" charset="0"/>
              </a:rPr>
              <a:t>Cleaning Best Practices</a:t>
            </a:r>
          </a:p>
        </p:txBody>
      </p:sp>
      <p:sp>
        <p:nvSpPr>
          <p:cNvPr id="14339" name="Text Placeholder 10"/>
          <p:cNvSpPr>
            <a:spLocks noGrp="1"/>
          </p:cNvSpPr>
          <p:nvPr>
            <p:ph type="body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charset="0"/>
                <a:ea typeface="ＭＳ Ｐゴシック" charset="0"/>
              </a:rPr>
              <a:t>March 2020</a:t>
            </a:r>
            <a:endParaRPr dirty="0">
              <a:latin typeface="Arial" charset="0"/>
              <a:ea typeface="ＭＳ Ｐゴシック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67F54E-35AE-4413-B215-6FC9979E0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7080" y="1455031"/>
            <a:ext cx="4168809" cy="26717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Placeholder 1"/>
          <p:cNvSpPr>
            <a:spLocks noGrp="1"/>
          </p:cNvSpPr>
          <p:nvPr>
            <p:ph type="body" sz="quarter" idx="11"/>
          </p:nvPr>
        </p:nvSpPr>
        <p:spPr bwMode="auto">
          <a:xfrm>
            <a:off x="504825" y="2444353"/>
            <a:ext cx="6142038" cy="48101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>
                <a:latin typeface="Arial" charset="0"/>
                <a:ea typeface="ＭＳ Ｐゴシック" charset="0"/>
              </a:rPr>
              <a:t>Thank you.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5"/>
          <p:cNvSpPr>
            <a:spLocks noGrp="1"/>
          </p:cNvSpPr>
          <p:nvPr>
            <p:ph type="title"/>
          </p:nvPr>
        </p:nvSpPr>
        <p:spPr>
          <a:xfrm>
            <a:off x="1050925" y="125771"/>
            <a:ext cx="5943600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</a:rPr>
              <a:t>Recent Concerns</a:t>
            </a:r>
          </a:p>
        </p:txBody>
      </p:sp>
      <p:sp>
        <p:nvSpPr>
          <p:cNvPr id="20484" name="Slide Number Placeholder 6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BC8F4DB-2316-D44B-96C6-449790158E3B}" type="slidenum">
              <a:rPr lang="en-GB">
                <a:solidFill>
                  <a:schemeClr val="accent2"/>
                </a:solidFill>
              </a:rPr>
              <a:pPr eaLnBrk="1" hangingPunct="1"/>
              <a:t>2</a:t>
            </a:fld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Content Placeholder 9"/>
          <p:cNvSpPr>
            <a:spLocks noGrp="1"/>
          </p:cNvSpPr>
          <p:nvPr>
            <p:ph sz="quarter" idx="16"/>
          </p:nvPr>
        </p:nvSpPr>
        <p:spPr bwMode="auto">
          <a:xfrm>
            <a:off x="602456" y="3548536"/>
            <a:ext cx="7998045" cy="10949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Here are some recommendations</a:t>
            </a:r>
          </a:p>
        </p:txBody>
      </p:sp>
      <p:sp>
        <p:nvSpPr>
          <p:cNvPr id="20485" name="Footer Placeholder 9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dirty="0">
                <a:solidFill>
                  <a:schemeClr val="accent2"/>
                </a:solidFill>
              </a:rPr>
              <a:t>© 2020 Ricoh USA, Inc. All Rights Reserved.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2" name="AutoShape 2" descr="Centers for Disease Control (CDC)">
            <a:extLst>
              <a:ext uri="{FF2B5EF4-FFF2-40B4-BE49-F238E27FC236}">
                <a16:creationId xmlns:a16="http://schemas.microsoft.com/office/drawing/2014/main" id="{70362BEB-4BF8-4CA6-818A-BBEE058B08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A close up of a cake&#10;&#10;Description automatically generated">
            <a:extLst>
              <a:ext uri="{FF2B5EF4-FFF2-40B4-BE49-F238E27FC236}">
                <a16:creationId xmlns:a16="http://schemas.microsoft.com/office/drawing/2014/main" id="{6D0310BE-8831-43A2-908B-131211D1CAE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222" y="1179676"/>
            <a:ext cx="1867441" cy="1909763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65C3E39-6B66-45EB-985E-69BD0DDD0224}"/>
              </a:ext>
            </a:extLst>
          </p:cNvPr>
          <p:cNvSpPr txBox="1">
            <a:spLocks/>
          </p:cNvSpPr>
          <p:nvPr/>
        </p:nvSpPr>
        <p:spPr bwMode="auto">
          <a:xfrm>
            <a:off x="600337" y="1045038"/>
            <a:ext cx="5765293" cy="3623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800" kern="1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Font typeface="Arial" charset="0"/>
              <a:buChar char="–"/>
              <a:defRPr kumimoji="1" sz="2000" kern="1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8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‒"/>
              <a:defRPr kumimoji="1" sz="16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rgbClr val="FFFFFF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In light of the recent concerns with the COVID19 Corona Virus, everyone wants to know how best to clean their MFP screens and operation panels. 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20B7E4-0A00-4735-99C1-C8D2B20BFEE1}"/>
              </a:ext>
            </a:extLst>
          </p:cNvPr>
          <p:cNvSpPr/>
          <p:nvPr/>
        </p:nvSpPr>
        <p:spPr>
          <a:xfrm>
            <a:off x="457199" y="3289935"/>
            <a:ext cx="8395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­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For generally information regarding the Coronavirus (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COVID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-19) visit the CDC’s website: </a:t>
            </a:r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u="sng" dirty="0" err="1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www.cdc.gov</a:t>
            </a:r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/coronavirus/2019-</a:t>
            </a:r>
            <a:r>
              <a:rPr lang="en-US" u="sng" dirty="0" err="1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ncov</a:t>
            </a:r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/about/</a:t>
            </a:r>
            <a:r>
              <a:rPr lang="en-US" u="sng" dirty="0" err="1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transmission.html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5"/>
          <p:cNvSpPr>
            <a:spLocks noGrp="1"/>
          </p:cNvSpPr>
          <p:nvPr>
            <p:ph type="title"/>
          </p:nvPr>
        </p:nvSpPr>
        <p:spPr>
          <a:xfrm>
            <a:off x="1050925" y="125771"/>
            <a:ext cx="5943600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</a:rPr>
              <a:t>What Should I Avoid?</a:t>
            </a:r>
          </a:p>
        </p:txBody>
      </p:sp>
      <p:sp>
        <p:nvSpPr>
          <p:cNvPr id="20484" name="Slide Number Placeholder 6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BC8F4DB-2316-D44B-96C6-449790158E3B}" type="slidenum">
              <a:rPr lang="en-GB">
                <a:solidFill>
                  <a:schemeClr val="accent2"/>
                </a:solidFill>
              </a:rPr>
              <a:pPr eaLnBrk="1" hangingPunct="1"/>
              <a:t>3</a:t>
            </a:fld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20485" name="Footer Placeholder 9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dirty="0">
                <a:solidFill>
                  <a:schemeClr val="accent2"/>
                </a:solidFill>
              </a:rPr>
              <a:t>© 2020 Ricoh USA, Inc. All Rights Reserved.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Content Placeholder 9"/>
          <p:cNvSpPr>
            <a:spLocks noGrp="1"/>
          </p:cNvSpPr>
          <p:nvPr>
            <p:ph sz="quarter" idx="16"/>
          </p:nvPr>
        </p:nvSpPr>
        <p:spPr bwMode="auto">
          <a:xfrm>
            <a:off x="442912" y="863581"/>
            <a:ext cx="8243888" cy="362307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sz="800" dirty="0">
              <a:latin typeface="Arial" charset="0"/>
              <a:cs typeface="Arial" charset="0"/>
            </a:endParaRPr>
          </a:p>
          <a:p>
            <a:r>
              <a:rPr lang="en-US" dirty="0"/>
              <a:t>Avoid anything that contains:</a:t>
            </a:r>
          </a:p>
          <a:p>
            <a:endParaRPr lang="en-US" sz="800" dirty="0"/>
          </a:p>
          <a:p>
            <a:pPr lvl="1"/>
            <a:r>
              <a:rPr lang="en-US" sz="2400" b="1" dirty="0"/>
              <a:t>Bleach</a:t>
            </a:r>
            <a:endParaRPr lang="en-US" sz="800" b="1" dirty="0"/>
          </a:p>
          <a:p>
            <a:pPr lvl="1"/>
            <a:r>
              <a:rPr lang="en-US" sz="2400" b="1" dirty="0"/>
              <a:t>Ammonia</a:t>
            </a:r>
            <a:endParaRPr lang="en-US" sz="800" b="1" dirty="0"/>
          </a:p>
          <a:p>
            <a:pPr lvl="1"/>
            <a:r>
              <a:rPr lang="en-US" sz="2400" b="1" dirty="0"/>
              <a:t>Other harsh cleaning solvents</a:t>
            </a:r>
          </a:p>
          <a:p>
            <a:pPr lvl="1"/>
            <a:endParaRPr lang="en-US" sz="3200" b="1" dirty="0"/>
          </a:p>
          <a:p>
            <a:r>
              <a:rPr lang="en-US" sz="2400" dirty="0"/>
              <a:t>The touch screen could eventually become clouded and require replacement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1026" name="Picture 2" descr="Image result for bleach clipart">
            <a:extLst>
              <a:ext uri="{FF2B5EF4-FFF2-40B4-BE49-F238E27FC236}">
                <a16:creationId xmlns:a16="http://schemas.microsoft.com/office/drawing/2014/main" id="{6EC959C0-CB33-4B73-8C65-A488C89B3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014" y="1214984"/>
            <a:ext cx="742689" cy="95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919323D-A1AE-4788-B245-D4A6F314F8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8767" y="2815232"/>
            <a:ext cx="1159294" cy="255518"/>
          </a:xfrm>
          <a:prstGeom prst="rect">
            <a:avLst/>
          </a:prstGeom>
        </p:spPr>
      </p:pic>
      <p:pic>
        <p:nvPicPr>
          <p:cNvPr id="9" name="Picture 8" descr="A picture containing meter&#10;&#10;Description automatically generated">
            <a:extLst>
              <a:ext uri="{FF2B5EF4-FFF2-40B4-BE49-F238E27FC236}">
                <a16:creationId xmlns:a16="http://schemas.microsoft.com/office/drawing/2014/main" id="{F71A7D11-6ED0-4586-B594-26FF0CDDD48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473" y="1090948"/>
            <a:ext cx="1179991" cy="1179991"/>
          </a:xfrm>
          <a:prstGeom prst="rect">
            <a:avLst/>
          </a:prstGeom>
        </p:spPr>
      </p:pic>
      <p:pic>
        <p:nvPicPr>
          <p:cNvPr id="16" name="Picture 15" descr="A picture containing meter&#10;&#10;Description automatically generated">
            <a:extLst>
              <a:ext uri="{FF2B5EF4-FFF2-40B4-BE49-F238E27FC236}">
                <a16:creationId xmlns:a16="http://schemas.microsoft.com/office/drawing/2014/main" id="{8C54D515-2123-4525-A5DC-BC0FC460673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525" y="2348852"/>
            <a:ext cx="1179991" cy="1179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07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5"/>
          <p:cNvSpPr>
            <a:spLocks noGrp="1"/>
          </p:cNvSpPr>
          <p:nvPr>
            <p:ph type="title"/>
          </p:nvPr>
        </p:nvSpPr>
        <p:spPr>
          <a:xfrm>
            <a:off x="1050925" y="125771"/>
            <a:ext cx="5943600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</a:rPr>
              <a:t>What Can I Use?</a:t>
            </a:r>
          </a:p>
        </p:txBody>
      </p:sp>
      <p:sp>
        <p:nvSpPr>
          <p:cNvPr id="20484" name="Slide Number Placeholder 6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BC8F4DB-2316-D44B-96C6-449790158E3B}" type="slidenum">
              <a:rPr lang="en-GB">
                <a:solidFill>
                  <a:schemeClr val="accent2"/>
                </a:solidFill>
              </a:rPr>
              <a:pPr eaLnBrk="1" hangingPunct="1"/>
              <a:t>4</a:t>
            </a:fld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20485" name="Footer Placeholder 9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dirty="0">
                <a:solidFill>
                  <a:schemeClr val="accent2"/>
                </a:solidFill>
              </a:rPr>
              <a:t>© 2020 Ricoh USA, Inc. All Rights Reserved.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Content Placeholder 9"/>
          <p:cNvSpPr>
            <a:spLocks noGrp="1"/>
          </p:cNvSpPr>
          <p:nvPr>
            <p:ph sz="quarter" idx="16"/>
          </p:nvPr>
        </p:nvSpPr>
        <p:spPr bwMode="auto">
          <a:xfrm>
            <a:off x="442912" y="786462"/>
            <a:ext cx="8447622" cy="121860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sz="800" dirty="0"/>
          </a:p>
          <a:p>
            <a:r>
              <a:rPr lang="en-US" dirty="0">
                <a:latin typeface="Arial" charset="0"/>
                <a:cs typeface="Arial" charset="0"/>
              </a:rPr>
              <a:t>Most</a:t>
            </a:r>
            <a:r>
              <a:rPr lang="en-US" dirty="0"/>
              <a:t> types of anti-bacterial wipes or sprays</a:t>
            </a:r>
          </a:p>
          <a:p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7" name="Picture 4" descr="Image result for clorox disinfecting wipes">
            <a:extLst>
              <a:ext uri="{FF2B5EF4-FFF2-40B4-BE49-F238E27FC236}">
                <a16:creationId xmlns:a16="http://schemas.microsoft.com/office/drawing/2014/main" id="{836A99AA-0C60-495C-B3F7-8AD285E43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634" y="2036810"/>
            <a:ext cx="2610474" cy="2610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lysol® disinfecting wipes">
            <a:extLst>
              <a:ext uri="{FF2B5EF4-FFF2-40B4-BE49-F238E27FC236}">
                <a16:creationId xmlns:a16="http://schemas.microsoft.com/office/drawing/2014/main" id="{F69FCFD4-47CF-4E0A-A67D-8DEA32D1E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36" y="1983038"/>
            <a:ext cx="1727266" cy="2775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70E4F319-EF24-4337-A450-B659C44A6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581074"/>
            <a:ext cx="2775964" cy="2775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650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5"/>
          <p:cNvSpPr>
            <a:spLocks noGrp="1"/>
          </p:cNvSpPr>
          <p:nvPr>
            <p:ph type="title"/>
          </p:nvPr>
        </p:nvSpPr>
        <p:spPr>
          <a:xfrm>
            <a:off x="1050925" y="125771"/>
            <a:ext cx="5943600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</a:rPr>
              <a:t>Using a Spray Bottle?</a:t>
            </a:r>
          </a:p>
        </p:txBody>
      </p:sp>
      <p:sp>
        <p:nvSpPr>
          <p:cNvPr id="20484" name="Slide Number Placeholder 6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BC8F4DB-2316-D44B-96C6-449790158E3B}" type="slidenum">
              <a:rPr lang="en-GB">
                <a:solidFill>
                  <a:schemeClr val="accent2"/>
                </a:solidFill>
              </a:rPr>
              <a:pPr eaLnBrk="1" hangingPunct="1"/>
              <a:t>5</a:t>
            </a:fld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20485" name="Footer Placeholder 9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dirty="0">
                <a:solidFill>
                  <a:schemeClr val="accent2"/>
                </a:solidFill>
              </a:rPr>
              <a:t>© 2020 Ricoh USA, Inc. All Rights Reserved.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Content Placeholder 9"/>
          <p:cNvSpPr>
            <a:spLocks noGrp="1"/>
          </p:cNvSpPr>
          <p:nvPr>
            <p:ph sz="quarter" idx="16"/>
          </p:nvPr>
        </p:nvSpPr>
        <p:spPr bwMode="auto">
          <a:xfrm>
            <a:off x="420878" y="797479"/>
            <a:ext cx="8243888" cy="362307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sz="800" dirty="0">
              <a:latin typeface="Arial" charset="0"/>
              <a:cs typeface="Arial" charset="0"/>
            </a:endParaRPr>
          </a:p>
          <a:p>
            <a:r>
              <a:rPr lang="en-US" dirty="0"/>
              <a:t>Lightly moisten a cloth and gently wipe down the screen and panels</a:t>
            </a:r>
          </a:p>
          <a:p>
            <a:endParaRPr lang="en-US" sz="800" dirty="0"/>
          </a:p>
          <a:p>
            <a:pPr lvl="1"/>
            <a:r>
              <a:rPr lang="en-US" dirty="0"/>
              <a:t>A lint-free microfiber cloth is recommended</a:t>
            </a:r>
          </a:p>
          <a:p>
            <a:pPr lvl="1"/>
            <a:endParaRPr lang="en-US" sz="800" dirty="0"/>
          </a:p>
          <a:p>
            <a:pPr lvl="1"/>
            <a:r>
              <a:rPr lang="en-US" dirty="0"/>
              <a:t>Avoid paper towels as they may scratch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DO NOT spray directly on the device’s surfaces or components, as getting liquid inside the device could damage the internal components</a:t>
            </a:r>
            <a:endParaRPr lang="en-US" sz="3600" dirty="0"/>
          </a:p>
          <a:p>
            <a:endParaRPr lang="en-US" dirty="0"/>
          </a:p>
          <a:p>
            <a:pPr marL="0" indent="0"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F8B27B0F-08C4-42F6-AB22-D35EBDDDD0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410" y="1510339"/>
            <a:ext cx="2008380" cy="1963751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5EFA239-9802-4ACD-859D-03946C98236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413" y="1685650"/>
            <a:ext cx="1159840" cy="1159840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160AC5C9-0DD1-42B7-BEB7-12C01C08C3D4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23729">
            <a:off x="7350936" y="1516318"/>
            <a:ext cx="498862" cy="54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66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6"/>
          <p:cNvSpPr>
            <a:spLocks noGrp="1"/>
          </p:cNvSpPr>
          <p:nvPr>
            <p:ph type="title"/>
          </p:nvPr>
        </p:nvSpPr>
        <p:spPr>
          <a:xfrm>
            <a:off x="870334" y="125771"/>
            <a:ext cx="6422832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</a:rPr>
              <a:t>RICOH Smart Device Connector</a:t>
            </a:r>
          </a:p>
        </p:txBody>
      </p:sp>
      <p:sp>
        <p:nvSpPr>
          <p:cNvPr id="16388" name="Slide Number Placeholder 7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32A217-DED1-764C-86B5-F757B0437ADE}" type="slidenum">
              <a:rPr lang="en-GB">
                <a:solidFill>
                  <a:schemeClr val="accent2"/>
                </a:solidFill>
              </a:rPr>
              <a:pPr eaLnBrk="1" hangingPunct="1"/>
              <a:t>6</a:t>
            </a:fld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6389" name="Footer Placeholder 9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dirty="0">
                <a:solidFill>
                  <a:schemeClr val="accent2"/>
                </a:solidFill>
              </a:rPr>
              <a:t>© 2020 Ricoh USA, Inc. All Rights Reserved.</a:t>
            </a: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729B0F-3CFB-4F1E-BEE5-D3E6076A22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6738" y="1004691"/>
            <a:ext cx="1541784" cy="1567059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54D4659-FE34-4C7B-8870-AEB30B63DCA2}"/>
              </a:ext>
            </a:extLst>
          </p:cNvPr>
          <p:cNvSpPr txBox="1">
            <a:spLocks/>
          </p:cNvSpPr>
          <p:nvPr/>
        </p:nvSpPr>
        <p:spPr bwMode="auto">
          <a:xfrm>
            <a:off x="442912" y="830530"/>
            <a:ext cx="5943600" cy="3623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800" kern="1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Font typeface="Arial" charset="0"/>
              <a:buChar char="–"/>
              <a:defRPr kumimoji="1" sz="2000" kern="1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8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‒"/>
              <a:defRPr kumimoji="1" sz="16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rgbClr val="FFFFFF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endParaRPr lang="en-US" sz="800" dirty="0"/>
          </a:p>
          <a:p>
            <a:r>
              <a:rPr lang="en-US" dirty="0"/>
              <a:t>“Too bad there wasn’t a way to operate the panel from my smart phone or tablet”</a:t>
            </a: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12" name="Picture 11" descr="ARMS iPad Landscape PCU.png">
            <a:extLst>
              <a:ext uri="{FF2B5EF4-FFF2-40B4-BE49-F238E27FC236}">
                <a16:creationId xmlns:a16="http://schemas.microsoft.com/office/drawing/2014/main" id="{6CDF0C80-513A-49B8-A2EA-484C8A8D95B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5097" y="2605479"/>
            <a:ext cx="2039738" cy="1623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F2B1FCDE-8E01-4824-9C71-C467FF3CE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186071">
            <a:off x="7018629" y="2951820"/>
            <a:ext cx="815966" cy="1395680"/>
          </a:xfrm>
          <a:prstGeom prst="roundRect">
            <a:avLst>
              <a:gd name="adj" fmla="val 11973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isometricOffAxis1Right">
              <a:rot lat="1042007" lon="20984071" rev="288417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41F60B6-3E5B-48F5-ACB1-0B9F130784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856099">
            <a:off x="7136343" y="3095239"/>
            <a:ext cx="596697" cy="1130227"/>
          </a:xfrm>
          <a:prstGeom prst="rect">
            <a:avLst/>
          </a:prstGeom>
          <a:scene3d>
            <a:camera prst="orthographicFront">
              <a:rot lat="0" lon="21599994" rev="0"/>
            </a:camera>
            <a:lightRig rig="threePt" dir="t"/>
          </a:scene3d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E7DCDF3-2976-483E-A2BC-94F89B8D20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99120" y="2821909"/>
            <a:ext cx="1586431" cy="124432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578BE85-570C-4EA2-96CF-8CFCFD32C85C}"/>
              </a:ext>
            </a:extLst>
          </p:cNvPr>
          <p:cNvSpPr/>
          <p:nvPr/>
        </p:nvSpPr>
        <p:spPr>
          <a:xfrm rot="20233230">
            <a:off x="538737" y="2850732"/>
            <a:ext cx="27394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There is!!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752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6"/>
          <p:cNvSpPr>
            <a:spLocks noGrp="1"/>
          </p:cNvSpPr>
          <p:nvPr>
            <p:ph type="title"/>
          </p:nvPr>
        </p:nvSpPr>
        <p:spPr>
          <a:xfrm>
            <a:off x="804231" y="125771"/>
            <a:ext cx="6577070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</a:rPr>
              <a:t>RICOH Smart Device Connector</a:t>
            </a:r>
          </a:p>
        </p:txBody>
      </p:sp>
      <p:sp>
        <p:nvSpPr>
          <p:cNvPr id="16388" name="Slide Number Placeholder 7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32A217-DED1-764C-86B5-F757B0437ADE}" type="slidenum">
              <a:rPr lang="en-GB">
                <a:solidFill>
                  <a:schemeClr val="accent2"/>
                </a:solidFill>
              </a:rPr>
              <a:pPr eaLnBrk="1" hangingPunct="1"/>
              <a:t>7</a:t>
            </a:fld>
            <a:endParaRPr lang="en-GB">
              <a:solidFill>
                <a:schemeClr val="accent2"/>
              </a:solidFill>
            </a:endParaRPr>
          </a:p>
        </p:txBody>
      </p:sp>
      <p:sp>
        <p:nvSpPr>
          <p:cNvPr id="16389" name="Footer Placeholder 9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dirty="0">
                <a:solidFill>
                  <a:schemeClr val="accent2"/>
                </a:solidFill>
              </a:rPr>
              <a:t>© 2020 Ricoh USA, Inc. All Rights Reserved.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4DE5B5CB-9AD9-40B9-951B-42F1908CE011}"/>
              </a:ext>
            </a:extLst>
          </p:cNvPr>
          <p:cNvSpPr>
            <a:spLocks noGrp="1"/>
          </p:cNvSpPr>
          <p:nvPr>
            <p:ph sz="quarter" idx="16"/>
          </p:nvPr>
        </p:nvSpPr>
        <p:spPr bwMode="auto">
          <a:xfrm>
            <a:off x="442912" y="742399"/>
            <a:ext cx="5943600" cy="362307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Allows you to operate the machine using a smart device</a:t>
            </a:r>
          </a:p>
          <a:p>
            <a:pPr marL="0" indent="0">
              <a:buNone/>
            </a:pPr>
            <a:r>
              <a:rPr lang="en-US" sz="1800" dirty="0"/>
              <a:t> </a:t>
            </a:r>
          </a:p>
          <a:p>
            <a:pPr lvl="1"/>
            <a:r>
              <a:rPr lang="en-US" b="1" dirty="0"/>
              <a:t>Copy</a:t>
            </a:r>
          </a:p>
          <a:p>
            <a:pPr lvl="1"/>
            <a:r>
              <a:rPr lang="en-US" b="1" dirty="0"/>
              <a:t>Print </a:t>
            </a:r>
          </a:p>
          <a:p>
            <a:pPr lvl="1"/>
            <a:r>
              <a:rPr lang="en-US" b="1" dirty="0"/>
              <a:t>Scan </a:t>
            </a:r>
          </a:p>
          <a:p>
            <a:pPr lvl="1"/>
            <a:r>
              <a:rPr lang="en-US" b="1" dirty="0"/>
              <a:t>Fax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80184A-CE02-42B6-A051-1E2F2E3BA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2585" y="1008460"/>
            <a:ext cx="2133600" cy="377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22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7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32A217-DED1-764C-86B5-F757B0437ADE}" type="slidenum">
              <a:rPr lang="en-GB">
                <a:solidFill>
                  <a:schemeClr val="accent2"/>
                </a:solidFill>
              </a:rPr>
              <a:pPr eaLnBrk="1" hangingPunct="1"/>
              <a:t>8</a:t>
            </a:fld>
            <a:endParaRPr lang="en-GB">
              <a:solidFill>
                <a:schemeClr val="accent2"/>
              </a:solidFill>
            </a:endParaRPr>
          </a:p>
        </p:txBody>
      </p:sp>
      <p:sp>
        <p:nvSpPr>
          <p:cNvPr id="16389" name="Footer Placeholder 9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dirty="0">
                <a:solidFill>
                  <a:schemeClr val="accent2"/>
                </a:solidFill>
              </a:rPr>
              <a:t>© 2020 Ricoh USA, Inc. All Rights Reserved.</a:t>
            </a: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BF256F-D014-4F4D-AECE-99CC02B79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4737"/>
            <a:ext cx="3905500" cy="3362841"/>
          </a:xfrm>
          <a:prstGeom prst="rect">
            <a:avLst/>
          </a:prstGeom>
        </p:spPr>
      </p:pic>
      <p:sp>
        <p:nvSpPr>
          <p:cNvPr id="8" name="Title 6">
            <a:extLst>
              <a:ext uri="{FF2B5EF4-FFF2-40B4-BE49-F238E27FC236}">
                <a16:creationId xmlns:a16="http://schemas.microsoft.com/office/drawing/2014/main" id="{816E22B2-1F10-43BF-8B92-E4B90280A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264" y="125413"/>
            <a:ext cx="6588087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</a:rPr>
              <a:t>RICOH Smart Device Connector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1BF9DDE1-06D2-4174-AA60-3751485F6015}"/>
              </a:ext>
            </a:extLst>
          </p:cNvPr>
          <p:cNvSpPr>
            <a:spLocks noGrp="1"/>
          </p:cNvSpPr>
          <p:nvPr>
            <p:ph sz="quarter" idx="16"/>
          </p:nvPr>
        </p:nvSpPr>
        <p:spPr bwMode="auto">
          <a:xfrm>
            <a:off x="442912" y="764162"/>
            <a:ext cx="3905500" cy="363435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sz="800" dirty="0">
              <a:latin typeface="Arial" charset="0"/>
              <a:cs typeface="Arial" charset="0"/>
            </a:endParaRPr>
          </a:p>
          <a:p>
            <a:r>
              <a:rPr lang="en-US" dirty="0"/>
              <a:t>Copy settings can be specified</a:t>
            </a:r>
          </a:p>
          <a:p>
            <a:endParaRPr lang="en-US" sz="800" dirty="0"/>
          </a:p>
          <a:p>
            <a:pPr lvl="1"/>
            <a:r>
              <a:rPr lang="en-US" dirty="0"/>
              <a:t>Number of copies </a:t>
            </a:r>
          </a:p>
          <a:p>
            <a:pPr lvl="1"/>
            <a:r>
              <a:rPr lang="en-US" dirty="0"/>
              <a:t>B&amp;W or Color </a:t>
            </a:r>
          </a:p>
          <a:p>
            <a:pPr lvl="1"/>
            <a:r>
              <a:rPr lang="en-US" dirty="0"/>
              <a:t>Simplex or Duplex</a:t>
            </a:r>
          </a:p>
          <a:p>
            <a:r>
              <a:rPr lang="en-US" dirty="0"/>
              <a:t>Frequently used settings can be saved as favorites</a:t>
            </a:r>
            <a:endParaRPr lang="en-US" sz="800" dirty="0"/>
          </a:p>
          <a:p>
            <a:pPr marL="0" indent="0"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808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6"/>
          <p:cNvSpPr>
            <a:spLocks noGrp="1"/>
          </p:cNvSpPr>
          <p:nvPr>
            <p:ph type="title"/>
          </p:nvPr>
        </p:nvSpPr>
        <p:spPr>
          <a:xfrm>
            <a:off x="815248" y="125771"/>
            <a:ext cx="6544019" cy="45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</a:rPr>
              <a:t>RICOH Smart Device Connector</a:t>
            </a:r>
          </a:p>
        </p:txBody>
      </p:sp>
      <p:sp>
        <p:nvSpPr>
          <p:cNvPr id="16388" name="Slide Number Placeholder 7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32A217-DED1-764C-86B5-F757B0437ADE}" type="slidenum">
              <a:rPr lang="en-GB">
                <a:solidFill>
                  <a:schemeClr val="accent2"/>
                </a:solidFill>
              </a:rPr>
              <a:pPr eaLnBrk="1" hangingPunct="1"/>
              <a:t>9</a:t>
            </a:fld>
            <a:endParaRPr lang="en-GB">
              <a:solidFill>
                <a:schemeClr val="accent2"/>
              </a:solidFill>
            </a:endParaRPr>
          </a:p>
        </p:txBody>
      </p:sp>
      <p:sp>
        <p:nvSpPr>
          <p:cNvPr id="16389" name="Footer Placeholder 9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dirty="0">
                <a:solidFill>
                  <a:schemeClr val="accent2"/>
                </a:solidFill>
              </a:rPr>
              <a:t>© 2020 Ricoh USA, Inc. All Rights Reserved.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4DE5B5CB-9AD9-40B9-951B-42F1908CE011}"/>
              </a:ext>
            </a:extLst>
          </p:cNvPr>
          <p:cNvSpPr>
            <a:spLocks noGrp="1"/>
          </p:cNvSpPr>
          <p:nvPr>
            <p:ph sz="quarter" idx="16"/>
          </p:nvPr>
        </p:nvSpPr>
        <p:spPr bwMode="auto">
          <a:xfrm>
            <a:off x="675365" y="2703954"/>
            <a:ext cx="3697995" cy="1471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Available for free on Google Play and the App Store</a:t>
            </a:r>
          </a:p>
          <a:p>
            <a:pPr marL="0" indent="0">
              <a:buNone/>
            </a:pPr>
            <a:r>
              <a:rPr lang="en-US" sz="1800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729B0F-3CFB-4F1E-BEE5-D3E6076A22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1142710"/>
            <a:ext cx="1743075" cy="17716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114C974-732E-4FAC-AF51-AFAD54BD8F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1339" y="3620261"/>
            <a:ext cx="3843722" cy="718335"/>
          </a:xfrm>
          <a:prstGeom prst="rect">
            <a:avLst/>
          </a:prstGeom>
        </p:spPr>
      </p:pic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53A6FD9C-4ACC-4AD0-9434-6FCCD2D25CE3}"/>
              </a:ext>
            </a:extLst>
          </p:cNvPr>
          <p:cNvSpPr txBox="1">
            <a:spLocks/>
          </p:cNvSpPr>
          <p:nvPr/>
        </p:nvSpPr>
        <p:spPr bwMode="auto">
          <a:xfrm>
            <a:off x="475562" y="1054574"/>
            <a:ext cx="5868318" cy="236418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2800" kern="1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ts val="600"/>
              </a:spcAft>
              <a:buFont typeface="Arial" charset="0"/>
              <a:buChar char="–"/>
              <a:defRPr kumimoji="1" sz="2000" kern="1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8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‒"/>
              <a:defRPr kumimoji="1" sz="16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rgbClr val="FFFFFF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endParaRPr lang="en-US" sz="800" dirty="0">
              <a:latin typeface="Arial" charset="0"/>
              <a:cs typeface="Arial" charset="0"/>
            </a:endParaRPr>
          </a:p>
          <a:p>
            <a:r>
              <a:rPr lang="en-US" dirty="0"/>
              <a:t>For more information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hlinkClick r:id="rId5"/>
              </a:rPr>
              <a:t>https://www.ricoh.com/software/connector</a:t>
            </a:r>
            <a:endParaRPr lang="en-US" dirty="0"/>
          </a:p>
          <a:p>
            <a:pPr marL="0" indent="0">
              <a:buFont typeface="Wingdings" pitchFamily="2" charset="2"/>
              <a:buNone/>
            </a:pPr>
            <a:r>
              <a:rPr lang="en-US" sz="1800" dirty="0"/>
              <a:t> </a:t>
            </a:r>
          </a:p>
          <a:p>
            <a:pPr marL="457200" lvl="1" indent="0">
              <a:buFont typeface="Arial" charset="0"/>
              <a:buNone/>
            </a:pPr>
            <a:endParaRPr lang="en-US" dirty="0"/>
          </a:p>
          <a:p>
            <a:pPr marL="0" indent="0">
              <a:buFont typeface="Wingdings" pitchFamily="2" charset="2"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4969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/object&gt;&lt;/database&gt;"/>
  <p:tag name="MMPROD_NEXTUNIQUEID" val="10010"/>
</p:tagLst>
</file>

<file path=ppt/theme/theme1.xml><?xml version="1.0" encoding="utf-8"?>
<a:theme xmlns:a="http://schemas.openxmlformats.org/drawingml/2006/main" name="Ricoh PowerPoint Template Internal Use-PPT2007">
  <a:themeElements>
    <a:clrScheme name="Ricoh Colour Set">
      <a:dk1>
        <a:srgbClr val="CF142B"/>
      </a:dk1>
      <a:lt1>
        <a:sysClr val="window" lastClr="FFFFFF"/>
      </a:lt1>
      <a:dk2>
        <a:srgbClr val="CF142B"/>
      </a:dk2>
      <a:lt2>
        <a:srgbClr val="FFFFFF"/>
      </a:lt2>
      <a:accent1>
        <a:srgbClr val="CF142B"/>
      </a:accent1>
      <a:accent2>
        <a:srgbClr val="717171"/>
      </a:accent2>
      <a:accent3>
        <a:srgbClr val="F09192"/>
      </a:accent3>
      <a:accent4>
        <a:srgbClr val="F9C14B"/>
      </a:accent4>
      <a:accent5>
        <a:srgbClr val="B7D342"/>
      </a:accent5>
      <a:accent6>
        <a:srgbClr val="45BDCF"/>
      </a:accent6>
      <a:hlink>
        <a:srgbClr val="0000FF"/>
      </a:hlink>
      <a:folHlink>
        <a:srgbClr val="800080"/>
      </a:folHlink>
    </a:clrScheme>
    <a:fontScheme name="Ric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miter lim="800000"/>
          <a:headEnd/>
          <a:tailEnd/>
        </a:ln>
      </a:spPr>
      <a:bodyPr vert="horz" wrap="square" lIns="91440" tIns="45720" rIns="91440" bIns="45720" numCol="1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 charset="0"/>
            <a:ea typeface="+mj-ea"/>
            <a:cs typeface="ＭＳ Ｐゴシック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icoh Template-widescreen 16-9.potx  -  Read-Only" id="{079D2414-F774-44BE-8F79-36CC2FB4C8CA}" vid="{BA0401D8-51FB-4EBA-9704-88CB1ACDE14B}"/>
    </a:ext>
  </a:extLst>
</a:theme>
</file>

<file path=ppt/theme/theme2.xml><?xml version="1.0" encoding="utf-8"?>
<a:theme xmlns:a="http://schemas.openxmlformats.org/drawingml/2006/main" name="Divider_slide master">
  <a:themeElements>
    <a:clrScheme name="Ricoh Colour Set">
      <a:dk1>
        <a:srgbClr val="CF142B"/>
      </a:dk1>
      <a:lt1>
        <a:sysClr val="window" lastClr="FFFFFF"/>
      </a:lt1>
      <a:dk2>
        <a:srgbClr val="CF142B"/>
      </a:dk2>
      <a:lt2>
        <a:srgbClr val="FFFFFF"/>
      </a:lt2>
      <a:accent1>
        <a:srgbClr val="CF142B"/>
      </a:accent1>
      <a:accent2>
        <a:srgbClr val="717171"/>
      </a:accent2>
      <a:accent3>
        <a:srgbClr val="F09192"/>
      </a:accent3>
      <a:accent4>
        <a:srgbClr val="F9C14B"/>
      </a:accent4>
      <a:accent5>
        <a:srgbClr val="B7D342"/>
      </a:accent5>
      <a:accent6>
        <a:srgbClr val="45BDCF"/>
      </a:accent6>
      <a:hlink>
        <a:srgbClr val="0000FF"/>
      </a:hlink>
      <a:folHlink>
        <a:srgbClr val="800080"/>
      </a:folHlink>
    </a:clrScheme>
    <a:fontScheme name="Ric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miter lim="800000"/>
          <a:headEnd/>
          <a:tailEnd/>
        </a:ln>
      </a:spPr>
      <a:bodyPr vert="horz" wrap="square" lIns="91440" tIns="45720" rIns="91440" bIns="45720" numCol="1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 charset="0"/>
            <a:ea typeface="+mj-ea"/>
            <a:cs typeface="ＭＳ Ｐゴシック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icoh Template-widescreen 16-9.potx  -  Read-Only" id="{079D2414-F774-44BE-8F79-36CC2FB4C8CA}" vid="{D72938C4-E3A4-4144-B5AB-F3F2416B1451}"/>
    </a:ext>
  </a:extLst>
</a:theme>
</file>

<file path=ppt/theme/theme3.xml><?xml version="1.0" encoding="utf-8"?>
<a:theme xmlns:a="http://schemas.openxmlformats.org/drawingml/2006/main" name="Slide title 32pt bold_bullet_image_slide master">
  <a:themeElements>
    <a:clrScheme name="Custom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CF142B"/>
      </a:accent1>
      <a:accent2>
        <a:srgbClr val="717171"/>
      </a:accent2>
      <a:accent3>
        <a:srgbClr val="F09192"/>
      </a:accent3>
      <a:accent4>
        <a:srgbClr val="F9C14B"/>
      </a:accent4>
      <a:accent5>
        <a:srgbClr val="B7D342"/>
      </a:accent5>
      <a:accent6>
        <a:srgbClr val="45BDCF"/>
      </a:accent6>
      <a:hlink>
        <a:srgbClr val="0000FF"/>
      </a:hlink>
      <a:folHlink>
        <a:srgbClr val="800080"/>
      </a:folHlink>
    </a:clrScheme>
    <a:fontScheme name="Ric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miter lim="800000"/>
          <a:headEnd/>
          <a:tailEnd/>
        </a:ln>
      </a:spPr>
      <a:bodyPr vert="horz" wrap="square" lIns="91440" tIns="45720" rIns="91440" bIns="45720" numCol="1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 charset="0"/>
            <a:ea typeface="+mj-ea"/>
            <a:cs typeface="ＭＳ Ｐゴシック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icoh Template-widescreen 16-9.potx  -  Read-Only" id="{079D2414-F774-44BE-8F79-36CC2FB4C8CA}" vid="{F35A9AFA-8EB1-4719-B748-F8BB0BB51190}"/>
    </a:ext>
  </a:extLst>
</a:theme>
</file>

<file path=ppt/theme/theme4.xml><?xml version="1.0" encoding="utf-8"?>
<a:theme xmlns:a="http://schemas.openxmlformats.org/drawingml/2006/main" name="Sign_off_slide master">
  <a:themeElements>
    <a:clrScheme name="Ricoh Colour Set">
      <a:dk1>
        <a:srgbClr val="CF142B"/>
      </a:dk1>
      <a:lt1>
        <a:sysClr val="window" lastClr="FFFFFF"/>
      </a:lt1>
      <a:dk2>
        <a:srgbClr val="CF142B"/>
      </a:dk2>
      <a:lt2>
        <a:srgbClr val="FFFFFF"/>
      </a:lt2>
      <a:accent1>
        <a:srgbClr val="CF142B"/>
      </a:accent1>
      <a:accent2>
        <a:srgbClr val="717171"/>
      </a:accent2>
      <a:accent3>
        <a:srgbClr val="F09192"/>
      </a:accent3>
      <a:accent4>
        <a:srgbClr val="F9C14B"/>
      </a:accent4>
      <a:accent5>
        <a:srgbClr val="B7D342"/>
      </a:accent5>
      <a:accent6>
        <a:srgbClr val="45BDCF"/>
      </a:accent6>
      <a:hlink>
        <a:srgbClr val="0000FF"/>
      </a:hlink>
      <a:folHlink>
        <a:srgbClr val="800080"/>
      </a:folHlink>
    </a:clrScheme>
    <a:fontScheme name="Ric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miter lim="800000"/>
          <a:headEnd/>
          <a:tailEnd/>
        </a:ln>
      </a:spPr>
      <a:bodyPr vert="horz" wrap="square" lIns="91440" tIns="45720" rIns="91440" bIns="45720" numCol="1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 charset="0"/>
            <a:ea typeface="+mj-ea"/>
            <a:cs typeface="ＭＳ Ｐゴシック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icoh Template-widescreen 16-9.potx  -  Read-Only" id="{079D2414-F774-44BE-8F79-36CC2FB4C8CA}" vid="{AB4E098D-3387-416F-B22E-E076EAEA08A1}"/>
    </a:ext>
  </a:extLst>
</a:theme>
</file>

<file path=ppt/theme/theme5.xml><?xml version="1.0" encoding="utf-8"?>
<a:theme xmlns:a="http://schemas.openxmlformats.org/drawingml/2006/main" name="Assets">
  <a:themeElements>
    <a:clrScheme name="Ricoh Colour Set">
      <a:dk1>
        <a:srgbClr val="CF142B"/>
      </a:dk1>
      <a:lt1>
        <a:sysClr val="window" lastClr="FFFFFF"/>
      </a:lt1>
      <a:dk2>
        <a:srgbClr val="CF142B"/>
      </a:dk2>
      <a:lt2>
        <a:srgbClr val="FFFFFF"/>
      </a:lt2>
      <a:accent1>
        <a:srgbClr val="CF142B"/>
      </a:accent1>
      <a:accent2>
        <a:srgbClr val="717171"/>
      </a:accent2>
      <a:accent3>
        <a:srgbClr val="F09192"/>
      </a:accent3>
      <a:accent4>
        <a:srgbClr val="F9C14B"/>
      </a:accent4>
      <a:accent5>
        <a:srgbClr val="B7D342"/>
      </a:accent5>
      <a:accent6>
        <a:srgbClr val="45BDCF"/>
      </a:accent6>
      <a:hlink>
        <a:srgbClr val="0000FF"/>
      </a:hlink>
      <a:folHlink>
        <a:srgbClr val="800080"/>
      </a:folHlink>
    </a:clrScheme>
    <a:fontScheme name="Ric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miter lim="800000"/>
          <a:headEnd/>
          <a:tailEnd/>
        </a:ln>
      </a:spPr>
      <a:bodyPr vert="horz" wrap="square" lIns="91440" tIns="45720" rIns="91440" bIns="45720" numCol="1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 charset="0"/>
            <a:ea typeface="+mj-ea"/>
            <a:cs typeface="ＭＳ Ｐゴシック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icoh Template-widescreen 16-9.potx  -  Read-Only" id="{079D2414-F774-44BE-8F79-36CC2FB4C8CA}" vid="{F19A10E7-69E6-40FA-BB63-7B25B3A5757B}"/>
    </a:ext>
  </a:extLst>
</a:theme>
</file>

<file path=ppt/theme/theme6.xml><?xml version="1.0" encoding="utf-8"?>
<a:theme xmlns:a="http://schemas.openxmlformats.org/drawingml/2006/main" name="Final Slide master">
  <a:themeElements>
    <a:clrScheme name="Ricoh Colour Set">
      <a:dk1>
        <a:srgbClr val="CF142B"/>
      </a:dk1>
      <a:lt1>
        <a:sysClr val="window" lastClr="FFFFFF"/>
      </a:lt1>
      <a:dk2>
        <a:srgbClr val="CF142B"/>
      </a:dk2>
      <a:lt2>
        <a:srgbClr val="FFFFFF"/>
      </a:lt2>
      <a:accent1>
        <a:srgbClr val="CF142B"/>
      </a:accent1>
      <a:accent2>
        <a:srgbClr val="717171"/>
      </a:accent2>
      <a:accent3>
        <a:srgbClr val="F09192"/>
      </a:accent3>
      <a:accent4>
        <a:srgbClr val="F9C14B"/>
      </a:accent4>
      <a:accent5>
        <a:srgbClr val="B7D342"/>
      </a:accent5>
      <a:accent6>
        <a:srgbClr val="45BDCF"/>
      </a:accent6>
      <a:hlink>
        <a:srgbClr val="0000FF"/>
      </a:hlink>
      <a:folHlink>
        <a:srgbClr val="800080"/>
      </a:folHlink>
    </a:clrScheme>
    <a:fontScheme name="Ric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miter lim="800000"/>
          <a:headEnd/>
          <a:tailEnd/>
        </a:ln>
      </a:spPr>
      <a:bodyPr vert="horz" wrap="square" lIns="91440" tIns="45720" rIns="91440" bIns="45720" numCol="1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 charset="0"/>
            <a:ea typeface="+mj-ea"/>
            <a:cs typeface="ＭＳ Ｐゴシック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icoh Template-widescreen 16-9.potx  -  Read-Only" id="{079D2414-F774-44BE-8F79-36CC2FB4C8CA}" vid="{5F2BC7AA-8917-41C5-9654-E69017364FDF}"/>
    </a:ext>
  </a:extLst>
</a:theme>
</file>

<file path=ppt/theme/theme7.xml><?xml version="1.0" encoding="utf-8"?>
<a:theme xmlns:a="http://schemas.openxmlformats.org/drawingml/2006/main" name="1_Slide title 32pt bold_bullet_image_slide master">
  <a:themeElements>
    <a:clrScheme name="Custom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CF142B"/>
      </a:accent1>
      <a:accent2>
        <a:srgbClr val="717171"/>
      </a:accent2>
      <a:accent3>
        <a:srgbClr val="F09192"/>
      </a:accent3>
      <a:accent4>
        <a:srgbClr val="F9C14B"/>
      </a:accent4>
      <a:accent5>
        <a:srgbClr val="B7D342"/>
      </a:accent5>
      <a:accent6>
        <a:srgbClr val="45BDCF"/>
      </a:accent6>
      <a:hlink>
        <a:srgbClr val="0000FF"/>
      </a:hlink>
      <a:folHlink>
        <a:srgbClr val="800080"/>
      </a:folHlink>
    </a:clrScheme>
    <a:fontScheme name="Ric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miter lim="800000"/>
          <a:headEnd/>
          <a:tailEnd/>
        </a:ln>
      </a:spPr>
      <a:bodyPr vert="horz" wrap="square" lIns="91440" tIns="45720" rIns="91440" bIns="45720" numCol="1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 charset="0"/>
            <a:ea typeface="+mj-ea"/>
            <a:cs typeface="ＭＳ Ｐゴシック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GFC10022019v1.potx" id="{09C33149-4052-4B34-B16F-B52D33753DD9}" vid="{EDC96F43-5A95-4227-9FC0-C877267A06E5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96B1BF88CD4B43856B5D8ED915617C" ma:contentTypeVersion="13" ma:contentTypeDescription="Create a new document." ma:contentTypeScope="" ma:versionID="f32d339f8bc122a66cfe3115e302137b">
  <xsd:schema xmlns:xsd="http://www.w3.org/2001/XMLSchema" xmlns:xs="http://www.w3.org/2001/XMLSchema" xmlns:p="http://schemas.microsoft.com/office/2006/metadata/properties" xmlns:ns3="045982f2-747d-4c59-bad0-912b5b4970f2" xmlns:ns4="4f66666b-f871-462c-b317-1335d9b53c5e" targetNamespace="http://schemas.microsoft.com/office/2006/metadata/properties" ma:root="true" ma:fieldsID="056d62379215d3b0ac89d7ee22343198" ns3:_="" ns4:_="">
    <xsd:import namespace="045982f2-747d-4c59-bad0-912b5b4970f2"/>
    <xsd:import namespace="4f66666b-f871-462c-b317-1335d9b53c5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5982f2-747d-4c59-bad0-912b5b497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66666b-f871-462c-b317-1335d9b53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59270F-7343-42FC-8C4E-9477466AFA2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4f66666b-f871-462c-b317-1335d9b53c5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045982f2-747d-4c59-bad0-912b5b4970f2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77E1E0D-7C00-42DC-9C59-34DC773718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6BD863-E4C8-4253-8197-36E3A18BCF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5982f2-747d-4c59-bad0-912b5b4970f2"/>
    <ds:schemaRef ds:uri="4f66666b-f871-462c-b317-1335d9b53c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Ricoh Template-widescreen 16-9 - V1</Template>
  <TotalTime>626</TotalTime>
  <Words>374</Words>
  <Application>Microsoft Office PowerPoint</Application>
  <PresentationFormat>On-screen Show (16:9)</PresentationFormat>
  <Paragraphs>86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Ricoh PowerPoint Template Internal Use-PPT2007</vt:lpstr>
      <vt:lpstr>Divider_slide master</vt:lpstr>
      <vt:lpstr>Slide title 32pt bold_bullet_image_slide master</vt:lpstr>
      <vt:lpstr>Sign_off_slide master</vt:lpstr>
      <vt:lpstr>Assets</vt:lpstr>
      <vt:lpstr>Final Slide master</vt:lpstr>
      <vt:lpstr>1_Slide title 32pt bold_bullet_image_slide master</vt:lpstr>
      <vt:lpstr>PowerPoint Presentation</vt:lpstr>
      <vt:lpstr>Recent Concerns</vt:lpstr>
      <vt:lpstr>What Should I Avoid?</vt:lpstr>
      <vt:lpstr>What Can I Use?</vt:lpstr>
      <vt:lpstr>Using a Spray Bottle?</vt:lpstr>
      <vt:lpstr>RICOH Smart Device Connector</vt:lpstr>
      <vt:lpstr>RICOH Smart Device Connector</vt:lpstr>
      <vt:lpstr>RICOH Smart Device Connector</vt:lpstr>
      <vt:lpstr>RICOH Smart Device Connector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DeMars</dc:creator>
  <cp:lastModifiedBy>Dan Piccoli</cp:lastModifiedBy>
  <cp:revision>12</cp:revision>
  <dcterms:created xsi:type="dcterms:W3CDTF">2020-01-14T15:08:31Z</dcterms:created>
  <dcterms:modified xsi:type="dcterms:W3CDTF">2020-03-12T15:08:20Z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UniqueId">
    <vt:lpwstr>31589</vt:lpwstr>
  </property>
  <property fmtid="{D5CDD505-2E9C-101B-9397-08002B2CF9AE}" pid="3" name="Offisync_UpdateToken">
    <vt:lpwstr>1</vt:lpwstr>
  </property>
  <property fmtid="{D5CDD505-2E9C-101B-9397-08002B2CF9AE}" pid="4" name="Jive_LatestUserAccountName">
    <vt:lpwstr>Joanne.Byrne@ricoh-usa.com</vt:lpwstr>
  </property>
  <property fmtid="{D5CDD505-2E9C-101B-9397-08002B2CF9AE}" pid="5" name="Jive_LatestFileFullName">
    <vt:lpwstr/>
  </property>
  <property fmtid="{D5CDD505-2E9C-101B-9397-08002B2CF9AE}" pid="6" name="Jive_ModifiedButNotPublished">
    <vt:lpwstr>True</vt:lpwstr>
  </property>
  <property fmtid="{D5CDD505-2E9C-101B-9397-08002B2CF9AE}" pid="7" name="Offisync_ServerID">
    <vt:lpwstr>b8eac5d7-1030-4369-bf65-2e90c0469691</vt:lpwstr>
  </property>
  <property fmtid="{D5CDD505-2E9C-101B-9397-08002B2CF9AE}" pid="8" name="Jive_PrevVersionNumber">
    <vt:lpwstr/>
  </property>
  <property fmtid="{D5CDD505-2E9C-101B-9397-08002B2CF9AE}" pid="9" name="Jive_VersionGuid">
    <vt:lpwstr>16d1c22f-e158-4c97-9e12-fff0571c2fee</vt:lpwstr>
  </property>
  <property fmtid="{D5CDD505-2E9C-101B-9397-08002B2CF9AE}" pid="10" name="Jive_VersionGuid_v2.5">
    <vt:lpwstr/>
  </property>
  <property fmtid="{D5CDD505-2E9C-101B-9397-08002B2CF9AE}" pid="11" name="Offisync_ProviderInitializationData">
    <vt:lpwstr>https://rworld.ricoh-usa.com</vt:lpwstr>
  </property>
  <property fmtid="{D5CDD505-2E9C-101B-9397-08002B2CF9AE}" pid="12" name="ContentTypeId">
    <vt:lpwstr>0x010100C496B1BF88CD4B43856B5D8ED915617C</vt:lpwstr>
  </property>
</Properties>
</file>